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2"/>
  </p:notesMasterIdLst>
  <p:handoutMasterIdLst>
    <p:handoutMasterId r:id="rId53"/>
  </p:handout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34587" autoAdjust="0"/>
    <p:restoredTop sz="94628" autoAdjust="0"/>
  </p:normalViewPr>
  <p:slideViewPr>
    <p:cSldViewPr>
      <p:cViewPr varScale="1">
        <p:scale>
          <a:sx n="85" d="100"/>
          <a:sy n="85" d="100"/>
        </p:scale>
        <p:origin x="60" y="1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E73AD6-09A1-4EB4-90BE-FF82DCF45B77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507799-A736-44D8-B6BA-CDDA59C6221D}">
      <dgm:prSet/>
      <dgm:spPr/>
      <dgm:t>
        <a:bodyPr/>
        <a:lstStyle/>
        <a:p>
          <a:pPr rtl="0"/>
          <a:r>
            <a:rPr lang="en-US" dirty="0" err="1" smtClean="0"/>
            <a:t>Xamarin.iOS</a:t>
          </a:r>
          <a:endParaRPr lang="en-US" dirty="0"/>
        </a:p>
      </dgm:t>
    </dgm:pt>
    <dgm:pt modelId="{07F5FD11-A2CE-4307-8930-F8DFE650D6D5}" type="parTrans" cxnId="{4A179D55-E6D5-4E16-A65E-6675E07F8195}">
      <dgm:prSet/>
      <dgm:spPr/>
      <dgm:t>
        <a:bodyPr/>
        <a:lstStyle/>
        <a:p>
          <a:endParaRPr lang="en-US"/>
        </a:p>
      </dgm:t>
    </dgm:pt>
    <dgm:pt modelId="{F4F3F842-B744-42BC-98F9-342497EA85EF}" type="sibTrans" cxnId="{4A179D55-E6D5-4E16-A65E-6675E07F8195}">
      <dgm:prSet/>
      <dgm:spPr/>
      <dgm:t>
        <a:bodyPr/>
        <a:lstStyle/>
        <a:p>
          <a:endParaRPr lang="en-US"/>
        </a:p>
      </dgm:t>
    </dgm:pt>
    <dgm:pt modelId="{3E6CA204-CB7F-4BD2-8C73-82E074A5D39C}">
      <dgm:prSet/>
      <dgm:spPr/>
      <dgm:t>
        <a:bodyPr/>
        <a:lstStyle/>
        <a:p>
          <a:pPr rtl="0"/>
          <a:r>
            <a:rPr lang="en-US" dirty="0" smtClean="0"/>
            <a:t>Mac (Required)</a:t>
          </a:r>
          <a:endParaRPr lang="en-US" dirty="0"/>
        </a:p>
      </dgm:t>
    </dgm:pt>
    <dgm:pt modelId="{DD0D88A5-7A6B-4235-A7A6-E40F6B9EA913}" type="parTrans" cxnId="{215E516B-A2D1-4755-AC95-E4F6432A3B84}">
      <dgm:prSet/>
      <dgm:spPr/>
      <dgm:t>
        <a:bodyPr/>
        <a:lstStyle/>
        <a:p>
          <a:endParaRPr lang="en-US"/>
        </a:p>
      </dgm:t>
    </dgm:pt>
    <dgm:pt modelId="{87F66D4D-E434-4CE4-9908-BEF3EEE394F3}" type="sibTrans" cxnId="{215E516B-A2D1-4755-AC95-E4F6432A3B84}">
      <dgm:prSet/>
      <dgm:spPr/>
      <dgm:t>
        <a:bodyPr/>
        <a:lstStyle/>
        <a:p>
          <a:endParaRPr lang="en-US"/>
        </a:p>
      </dgm:t>
    </dgm:pt>
    <dgm:pt modelId="{923F697C-1FC8-46E0-B375-26B722B6B48D}">
      <dgm:prSet/>
      <dgm:spPr/>
      <dgm:t>
        <a:bodyPr/>
        <a:lstStyle/>
        <a:p>
          <a:pPr rtl="0"/>
          <a:r>
            <a:rPr lang="en-US" dirty="0" smtClean="0"/>
            <a:t>Windows PC (Optional)</a:t>
          </a:r>
          <a:endParaRPr lang="en-US" dirty="0"/>
        </a:p>
      </dgm:t>
    </dgm:pt>
    <dgm:pt modelId="{3EE64EF3-13AD-4C34-A742-31811BCE0BFE}" type="parTrans" cxnId="{8DF94B4B-A019-48E6-B897-47151278128B}">
      <dgm:prSet/>
      <dgm:spPr/>
      <dgm:t>
        <a:bodyPr/>
        <a:lstStyle/>
        <a:p>
          <a:endParaRPr lang="en-US"/>
        </a:p>
      </dgm:t>
    </dgm:pt>
    <dgm:pt modelId="{DA636859-6C60-4FB7-BFA7-BA546D387DE8}" type="sibTrans" cxnId="{8DF94B4B-A019-48E6-B897-47151278128B}">
      <dgm:prSet/>
      <dgm:spPr/>
      <dgm:t>
        <a:bodyPr/>
        <a:lstStyle/>
        <a:p>
          <a:endParaRPr lang="en-US"/>
        </a:p>
      </dgm:t>
    </dgm:pt>
    <dgm:pt modelId="{8E29DECB-2CA4-4B0D-836E-EC7F34BBCF6E}">
      <dgm:prSet/>
      <dgm:spPr/>
      <dgm:t>
        <a:bodyPr/>
        <a:lstStyle/>
        <a:p>
          <a:pPr rtl="0"/>
          <a:r>
            <a:rPr lang="en-US" dirty="0" err="1" smtClean="0"/>
            <a:t>XCode</a:t>
          </a:r>
          <a:endParaRPr lang="en-US" dirty="0"/>
        </a:p>
      </dgm:t>
    </dgm:pt>
    <dgm:pt modelId="{7C835CB3-BD73-4B88-B319-75707F084347}" type="parTrans" cxnId="{A9A86FA3-95B4-459E-A356-20B6C70E4FA3}">
      <dgm:prSet/>
      <dgm:spPr/>
      <dgm:t>
        <a:bodyPr/>
        <a:lstStyle/>
        <a:p>
          <a:endParaRPr lang="en-US"/>
        </a:p>
      </dgm:t>
    </dgm:pt>
    <dgm:pt modelId="{B89D9019-9D94-4AFF-93EF-315605ACDE97}" type="sibTrans" cxnId="{A9A86FA3-95B4-459E-A356-20B6C70E4FA3}">
      <dgm:prSet/>
      <dgm:spPr/>
      <dgm:t>
        <a:bodyPr/>
        <a:lstStyle/>
        <a:p>
          <a:endParaRPr lang="en-US"/>
        </a:p>
      </dgm:t>
    </dgm:pt>
    <dgm:pt modelId="{C2AA3A12-45CB-4C0D-97CB-B2C436D9096F}">
      <dgm:prSet/>
      <dgm:spPr/>
      <dgm:t>
        <a:bodyPr/>
        <a:lstStyle/>
        <a:p>
          <a:pPr rtl="0"/>
          <a:r>
            <a:rPr lang="en-US" dirty="0" smtClean="0"/>
            <a:t>Visual Studio 2012+</a:t>
          </a:r>
          <a:endParaRPr lang="en-US" dirty="0"/>
        </a:p>
      </dgm:t>
    </dgm:pt>
    <dgm:pt modelId="{56A3EB5A-D352-4D14-B895-9CFC15038C56}" type="parTrans" cxnId="{4DC97819-785C-482B-83AA-9813032E82AB}">
      <dgm:prSet/>
      <dgm:spPr/>
      <dgm:t>
        <a:bodyPr/>
        <a:lstStyle/>
        <a:p>
          <a:endParaRPr lang="en-US"/>
        </a:p>
      </dgm:t>
    </dgm:pt>
    <dgm:pt modelId="{02441530-804F-4C14-945B-F568DE1954A3}" type="sibTrans" cxnId="{4DC97819-785C-482B-83AA-9813032E82AB}">
      <dgm:prSet/>
      <dgm:spPr/>
      <dgm:t>
        <a:bodyPr/>
        <a:lstStyle/>
        <a:p>
          <a:endParaRPr lang="en-US"/>
        </a:p>
      </dgm:t>
    </dgm:pt>
    <dgm:pt modelId="{90863D81-AC09-4171-BE6A-D132783B91A0}">
      <dgm:prSet/>
      <dgm:spPr/>
      <dgm:t>
        <a:bodyPr/>
        <a:lstStyle/>
        <a:p>
          <a:pPr rtl="0"/>
          <a:r>
            <a:rPr lang="en-US" dirty="0" err="1" smtClean="0"/>
            <a:t>Xamarin</a:t>
          </a:r>
          <a:r>
            <a:rPr lang="en-US" dirty="0" smtClean="0"/>
            <a:t> Plugin</a:t>
          </a:r>
          <a:endParaRPr lang="en-US" dirty="0"/>
        </a:p>
      </dgm:t>
    </dgm:pt>
    <dgm:pt modelId="{6A9016DE-3230-4272-8CE9-4966B269ED09}" type="parTrans" cxnId="{EEAA6BE6-E2E3-4542-93C0-5CB0A1C45FC3}">
      <dgm:prSet/>
      <dgm:spPr/>
      <dgm:t>
        <a:bodyPr/>
        <a:lstStyle/>
        <a:p>
          <a:endParaRPr lang="en-US"/>
        </a:p>
      </dgm:t>
    </dgm:pt>
    <dgm:pt modelId="{E262F4E7-0AEE-493F-8A86-18B92E788290}" type="sibTrans" cxnId="{EEAA6BE6-E2E3-4542-93C0-5CB0A1C45FC3}">
      <dgm:prSet/>
      <dgm:spPr/>
      <dgm:t>
        <a:bodyPr/>
        <a:lstStyle/>
        <a:p>
          <a:endParaRPr lang="en-US"/>
        </a:p>
      </dgm:t>
    </dgm:pt>
    <dgm:pt modelId="{9D90BB11-A330-4BAF-92D8-A95A5E5F4DD8}">
      <dgm:prSet/>
      <dgm:spPr/>
      <dgm:t>
        <a:bodyPr/>
        <a:lstStyle/>
        <a:p>
          <a:pPr rtl="0"/>
          <a:r>
            <a:rPr lang="en-US" dirty="0" smtClean="0"/>
            <a:t>Still has to network with Mac</a:t>
          </a:r>
          <a:endParaRPr lang="en-US" dirty="0"/>
        </a:p>
      </dgm:t>
    </dgm:pt>
    <dgm:pt modelId="{A8DAA6AF-4953-4571-B3B8-3419FABCDB34}" type="parTrans" cxnId="{6FCFBCAA-5E1D-416C-A303-DA8E894FD359}">
      <dgm:prSet/>
      <dgm:spPr/>
      <dgm:t>
        <a:bodyPr/>
        <a:lstStyle/>
        <a:p>
          <a:endParaRPr lang="en-US"/>
        </a:p>
      </dgm:t>
    </dgm:pt>
    <dgm:pt modelId="{5E444817-8BF7-45A5-9992-F8489EBFC1FA}" type="sibTrans" cxnId="{6FCFBCAA-5E1D-416C-A303-DA8E894FD359}">
      <dgm:prSet/>
      <dgm:spPr/>
      <dgm:t>
        <a:bodyPr/>
        <a:lstStyle/>
        <a:p>
          <a:endParaRPr lang="en-US"/>
        </a:p>
      </dgm:t>
    </dgm:pt>
    <dgm:pt modelId="{8EC3BFA9-1266-4403-B5EA-B39160E556DF}">
      <dgm:prSet/>
      <dgm:spPr/>
      <dgm:t>
        <a:bodyPr/>
        <a:lstStyle/>
        <a:p>
          <a:pPr rtl="0"/>
          <a:r>
            <a:rPr lang="en-US" dirty="0" smtClean="0"/>
            <a:t>OS X </a:t>
          </a:r>
          <a:r>
            <a:rPr lang="en-US" dirty="0" err="1" smtClean="0"/>
            <a:t>Yosimite</a:t>
          </a:r>
          <a:r>
            <a:rPr lang="en-US" dirty="0" smtClean="0"/>
            <a:t>+</a:t>
          </a:r>
          <a:endParaRPr lang="en-US" dirty="0"/>
        </a:p>
      </dgm:t>
    </dgm:pt>
    <dgm:pt modelId="{088F72F5-CC37-480A-9831-425ADB55D713}" type="parTrans" cxnId="{D5D0648D-5BF5-4653-9FE6-BE2D33417D8E}">
      <dgm:prSet/>
      <dgm:spPr/>
    </dgm:pt>
    <dgm:pt modelId="{60C4EE35-0D4A-43E1-9BE7-DC7B092EB914}" type="sibTrans" cxnId="{D5D0648D-5BF5-4653-9FE6-BE2D33417D8E}">
      <dgm:prSet/>
      <dgm:spPr/>
    </dgm:pt>
    <dgm:pt modelId="{6374E144-30A2-4E52-90BF-7D7F9BCAC285}">
      <dgm:prSet/>
      <dgm:spPr/>
      <dgm:t>
        <a:bodyPr/>
        <a:lstStyle/>
        <a:p>
          <a:pPr rtl="0"/>
          <a:r>
            <a:rPr lang="en-US" dirty="0" err="1" smtClean="0"/>
            <a:t>Xamarin</a:t>
          </a:r>
          <a:r>
            <a:rPr lang="en-US" dirty="0" smtClean="0"/>
            <a:t> Studio</a:t>
          </a:r>
          <a:endParaRPr lang="en-US" dirty="0"/>
        </a:p>
      </dgm:t>
    </dgm:pt>
    <dgm:pt modelId="{EDB97D38-4426-4542-A96C-5379A4B2E9DE}" type="parTrans" cxnId="{D3E11F64-259B-4B8A-B0D1-E395DA62E4C1}">
      <dgm:prSet/>
      <dgm:spPr/>
    </dgm:pt>
    <dgm:pt modelId="{00F24CC1-FC93-44EB-982B-AC699026F948}" type="sibTrans" cxnId="{D3E11F64-259B-4B8A-B0D1-E395DA62E4C1}">
      <dgm:prSet/>
      <dgm:spPr/>
    </dgm:pt>
    <dgm:pt modelId="{DF2B18DF-3E27-4EFC-89B6-D89D370A12A7}">
      <dgm:prSet/>
      <dgm:spPr/>
      <dgm:t>
        <a:bodyPr/>
        <a:lstStyle/>
        <a:p>
          <a:pPr rtl="0"/>
          <a:r>
            <a:rPr lang="en-US" dirty="0" smtClean="0"/>
            <a:t>Can’t use </a:t>
          </a:r>
          <a:r>
            <a:rPr lang="en-US" dirty="0" err="1" smtClean="0"/>
            <a:t>Xamarin</a:t>
          </a:r>
          <a:r>
            <a:rPr lang="en-US" dirty="0" smtClean="0"/>
            <a:t> Studio on Windows for iOS</a:t>
          </a:r>
          <a:endParaRPr lang="en-US" dirty="0"/>
        </a:p>
      </dgm:t>
    </dgm:pt>
    <dgm:pt modelId="{761EA914-BA1C-4FC8-90CA-71B59C3F30F1}" type="parTrans" cxnId="{FB08B6CD-8A61-4161-9DC3-515DF574E106}">
      <dgm:prSet/>
      <dgm:spPr/>
    </dgm:pt>
    <dgm:pt modelId="{A229F896-7FA0-4479-8E1C-AC21B9191D10}" type="sibTrans" cxnId="{FB08B6CD-8A61-4161-9DC3-515DF574E106}">
      <dgm:prSet/>
      <dgm:spPr/>
    </dgm:pt>
    <dgm:pt modelId="{32F5C1D2-D7BE-488C-B7C1-91153485FCBB}" type="pres">
      <dgm:prSet presAssocID="{98E73AD6-09A1-4EB4-90BE-FF82DCF45B7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69D889-623E-4A1D-BC64-D300D410D9E7}" type="pres">
      <dgm:prSet presAssocID="{0B507799-A736-44D8-B6BA-CDDA59C6221D}" presName="boxAndChildren" presStyleCnt="0"/>
      <dgm:spPr/>
    </dgm:pt>
    <dgm:pt modelId="{4CE74BA3-612D-4731-A480-CB0018106AC5}" type="pres">
      <dgm:prSet presAssocID="{0B507799-A736-44D8-B6BA-CDDA59C6221D}" presName="parentTextBox" presStyleLbl="node1" presStyleIdx="0" presStyleCnt="1"/>
      <dgm:spPr/>
      <dgm:t>
        <a:bodyPr/>
        <a:lstStyle/>
        <a:p>
          <a:endParaRPr lang="en-US"/>
        </a:p>
      </dgm:t>
    </dgm:pt>
    <dgm:pt modelId="{0DAFDE51-1E88-4DE7-A577-3A1209956C26}" type="pres">
      <dgm:prSet presAssocID="{0B507799-A736-44D8-B6BA-CDDA59C6221D}" presName="entireBox" presStyleLbl="node1" presStyleIdx="0" presStyleCnt="1"/>
      <dgm:spPr/>
      <dgm:t>
        <a:bodyPr/>
        <a:lstStyle/>
        <a:p>
          <a:endParaRPr lang="en-US"/>
        </a:p>
      </dgm:t>
    </dgm:pt>
    <dgm:pt modelId="{B565F410-1FCC-454B-96FF-F56CA52E097D}" type="pres">
      <dgm:prSet presAssocID="{0B507799-A736-44D8-B6BA-CDDA59C6221D}" presName="descendantBox" presStyleCnt="0"/>
      <dgm:spPr/>
    </dgm:pt>
    <dgm:pt modelId="{EDBA2673-A2BB-49C6-AF94-91C8ED3A4AAF}" type="pres">
      <dgm:prSet presAssocID="{3E6CA204-CB7F-4BD2-8C73-82E074A5D39C}" presName="childTextBox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3A08BF-EC7C-460F-9EF4-6AB1A381736D}" type="pres">
      <dgm:prSet presAssocID="{923F697C-1FC8-46E0-B375-26B722B6B48D}" presName="childTextBox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179D55-E6D5-4E16-A65E-6675E07F8195}" srcId="{98E73AD6-09A1-4EB4-90BE-FF82DCF45B77}" destId="{0B507799-A736-44D8-B6BA-CDDA59C6221D}" srcOrd="0" destOrd="0" parTransId="{07F5FD11-A2CE-4307-8930-F8DFE650D6D5}" sibTransId="{F4F3F842-B744-42BC-98F9-342497EA85EF}"/>
    <dgm:cxn modelId="{2801B652-D888-489D-8D4C-730B0F8713AF}" type="presOf" srcId="{98E73AD6-09A1-4EB4-90BE-FF82DCF45B77}" destId="{32F5C1D2-D7BE-488C-B7C1-91153485FCBB}" srcOrd="0" destOrd="0" presId="urn:microsoft.com/office/officeart/2005/8/layout/process4"/>
    <dgm:cxn modelId="{719F10DB-68BD-4A4A-B4F5-6445EBFF1EB0}" type="presOf" srcId="{9D90BB11-A330-4BAF-92D8-A95A5E5F4DD8}" destId="{B23A08BF-EC7C-460F-9EF4-6AB1A381736D}" srcOrd="0" destOrd="3" presId="urn:microsoft.com/office/officeart/2005/8/layout/process4"/>
    <dgm:cxn modelId="{3AD6AA53-9A89-4A2B-BE0D-4B2EB09197C0}" type="presOf" srcId="{DF2B18DF-3E27-4EFC-89B6-D89D370A12A7}" destId="{B23A08BF-EC7C-460F-9EF4-6AB1A381736D}" srcOrd="0" destOrd="4" presId="urn:microsoft.com/office/officeart/2005/8/layout/process4"/>
    <dgm:cxn modelId="{AC587E79-6289-4FA8-8800-20D0DE023963}" type="presOf" srcId="{90863D81-AC09-4171-BE6A-D132783B91A0}" destId="{B23A08BF-EC7C-460F-9EF4-6AB1A381736D}" srcOrd="0" destOrd="2" presId="urn:microsoft.com/office/officeart/2005/8/layout/process4"/>
    <dgm:cxn modelId="{8DF94B4B-A019-48E6-B897-47151278128B}" srcId="{0B507799-A736-44D8-B6BA-CDDA59C6221D}" destId="{923F697C-1FC8-46E0-B375-26B722B6B48D}" srcOrd="1" destOrd="0" parTransId="{3EE64EF3-13AD-4C34-A742-31811BCE0BFE}" sibTransId="{DA636859-6C60-4FB7-BFA7-BA546D387DE8}"/>
    <dgm:cxn modelId="{215E516B-A2D1-4755-AC95-E4F6432A3B84}" srcId="{0B507799-A736-44D8-B6BA-CDDA59C6221D}" destId="{3E6CA204-CB7F-4BD2-8C73-82E074A5D39C}" srcOrd="0" destOrd="0" parTransId="{DD0D88A5-7A6B-4235-A7A6-E40F6B9EA913}" sibTransId="{87F66D4D-E434-4CE4-9908-BEF3EEE394F3}"/>
    <dgm:cxn modelId="{FB08B6CD-8A61-4161-9DC3-515DF574E106}" srcId="{923F697C-1FC8-46E0-B375-26B722B6B48D}" destId="{DF2B18DF-3E27-4EFC-89B6-D89D370A12A7}" srcOrd="3" destOrd="0" parTransId="{761EA914-BA1C-4FC8-90CA-71B59C3F30F1}" sibTransId="{A229F896-7FA0-4479-8E1C-AC21B9191D10}"/>
    <dgm:cxn modelId="{D5D0648D-5BF5-4653-9FE6-BE2D33417D8E}" srcId="{3E6CA204-CB7F-4BD2-8C73-82E074A5D39C}" destId="{8EC3BFA9-1266-4403-B5EA-B39160E556DF}" srcOrd="0" destOrd="0" parTransId="{088F72F5-CC37-480A-9831-425ADB55D713}" sibTransId="{60C4EE35-0D4A-43E1-9BE7-DC7B092EB914}"/>
    <dgm:cxn modelId="{32C01EE0-9C13-41F0-B79B-A2274FFAFBAA}" type="presOf" srcId="{0B507799-A736-44D8-B6BA-CDDA59C6221D}" destId="{4CE74BA3-612D-4731-A480-CB0018106AC5}" srcOrd="0" destOrd="0" presId="urn:microsoft.com/office/officeart/2005/8/layout/process4"/>
    <dgm:cxn modelId="{4DC97819-785C-482B-83AA-9813032E82AB}" srcId="{923F697C-1FC8-46E0-B375-26B722B6B48D}" destId="{C2AA3A12-45CB-4C0D-97CB-B2C436D9096F}" srcOrd="0" destOrd="0" parTransId="{56A3EB5A-D352-4D14-B895-9CFC15038C56}" sibTransId="{02441530-804F-4C14-945B-F568DE1954A3}"/>
    <dgm:cxn modelId="{227984CC-6FF6-4F11-9E07-8B43F7F7C360}" type="presOf" srcId="{8EC3BFA9-1266-4403-B5EA-B39160E556DF}" destId="{EDBA2673-A2BB-49C6-AF94-91C8ED3A4AAF}" srcOrd="0" destOrd="1" presId="urn:microsoft.com/office/officeart/2005/8/layout/process4"/>
    <dgm:cxn modelId="{A40808C9-0DDA-434A-860E-4B60F5CE3089}" type="presOf" srcId="{8E29DECB-2CA4-4B0D-836E-EC7F34BBCF6E}" destId="{EDBA2673-A2BB-49C6-AF94-91C8ED3A4AAF}" srcOrd="0" destOrd="3" presId="urn:microsoft.com/office/officeart/2005/8/layout/process4"/>
    <dgm:cxn modelId="{D3E11F64-259B-4B8A-B0D1-E395DA62E4C1}" srcId="{3E6CA204-CB7F-4BD2-8C73-82E074A5D39C}" destId="{6374E144-30A2-4E52-90BF-7D7F9BCAC285}" srcOrd="1" destOrd="0" parTransId="{EDB97D38-4426-4542-A96C-5379A4B2E9DE}" sibTransId="{00F24CC1-FC93-44EB-982B-AC699026F948}"/>
    <dgm:cxn modelId="{231E12DF-9B74-4A6F-8609-358CDDBA66CC}" type="presOf" srcId="{923F697C-1FC8-46E0-B375-26B722B6B48D}" destId="{B23A08BF-EC7C-460F-9EF4-6AB1A381736D}" srcOrd="0" destOrd="0" presId="urn:microsoft.com/office/officeart/2005/8/layout/process4"/>
    <dgm:cxn modelId="{715ADAEB-EAEB-4B68-8E84-B6851D2E78A5}" type="presOf" srcId="{0B507799-A736-44D8-B6BA-CDDA59C6221D}" destId="{0DAFDE51-1E88-4DE7-A577-3A1209956C26}" srcOrd="1" destOrd="0" presId="urn:microsoft.com/office/officeart/2005/8/layout/process4"/>
    <dgm:cxn modelId="{EADBF691-77BE-4024-ACDA-0F9E2A1CB79B}" type="presOf" srcId="{6374E144-30A2-4E52-90BF-7D7F9BCAC285}" destId="{EDBA2673-A2BB-49C6-AF94-91C8ED3A4AAF}" srcOrd="0" destOrd="2" presId="urn:microsoft.com/office/officeart/2005/8/layout/process4"/>
    <dgm:cxn modelId="{6FCFBCAA-5E1D-416C-A303-DA8E894FD359}" srcId="{923F697C-1FC8-46E0-B375-26B722B6B48D}" destId="{9D90BB11-A330-4BAF-92D8-A95A5E5F4DD8}" srcOrd="2" destOrd="0" parTransId="{A8DAA6AF-4953-4571-B3B8-3419FABCDB34}" sibTransId="{5E444817-8BF7-45A5-9992-F8489EBFC1FA}"/>
    <dgm:cxn modelId="{3ED7D4B5-DF9F-466B-A408-F61971DAF7F3}" type="presOf" srcId="{C2AA3A12-45CB-4C0D-97CB-B2C436D9096F}" destId="{B23A08BF-EC7C-460F-9EF4-6AB1A381736D}" srcOrd="0" destOrd="1" presId="urn:microsoft.com/office/officeart/2005/8/layout/process4"/>
    <dgm:cxn modelId="{A9A86FA3-95B4-459E-A356-20B6C70E4FA3}" srcId="{3E6CA204-CB7F-4BD2-8C73-82E074A5D39C}" destId="{8E29DECB-2CA4-4B0D-836E-EC7F34BBCF6E}" srcOrd="2" destOrd="0" parTransId="{7C835CB3-BD73-4B88-B319-75707F084347}" sibTransId="{B89D9019-9D94-4AFF-93EF-315605ACDE97}"/>
    <dgm:cxn modelId="{EEAA6BE6-E2E3-4542-93C0-5CB0A1C45FC3}" srcId="{923F697C-1FC8-46E0-B375-26B722B6B48D}" destId="{90863D81-AC09-4171-BE6A-D132783B91A0}" srcOrd="1" destOrd="0" parTransId="{6A9016DE-3230-4272-8CE9-4966B269ED09}" sibTransId="{E262F4E7-0AEE-493F-8A86-18B92E788290}"/>
    <dgm:cxn modelId="{75098603-06D0-48BE-AD00-646C485C24C1}" type="presOf" srcId="{3E6CA204-CB7F-4BD2-8C73-82E074A5D39C}" destId="{EDBA2673-A2BB-49C6-AF94-91C8ED3A4AAF}" srcOrd="0" destOrd="0" presId="urn:microsoft.com/office/officeart/2005/8/layout/process4"/>
    <dgm:cxn modelId="{EB03CAC6-0EBB-49B1-9DF8-C9A08A894052}" type="presParOf" srcId="{32F5C1D2-D7BE-488C-B7C1-91153485FCBB}" destId="{6F69D889-623E-4A1D-BC64-D300D410D9E7}" srcOrd="0" destOrd="0" presId="urn:microsoft.com/office/officeart/2005/8/layout/process4"/>
    <dgm:cxn modelId="{C3901C02-C598-4954-8A4A-79B4EF519A99}" type="presParOf" srcId="{6F69D889-623E-4A1D-BC64-D300D410D9E7}" destId="{4CE74BA3-612D-4731-A480-CB0018106AC5}" srcOrd="0" destOrd="0" presId="urn:microsoft.com/office/officeart/2005/8/layout/process4"/>
    <dgm:cxn modelId="{720D1674-4B4D-4416-B1B3-5184AF48B2A3}" type="presParOf" srcId="{6F69D889-623E-4A1D-BC64-D300D410D9E7}" destId="{0DAFDE51-1E88-4DE7-A577-3A1209956C26}" srcOrd="1" destOrd="0" presId="urn:microsoft.com/office/officeart/2005/8/layout/process4"/>
    <dgm:cxn modelId="{DC403252-F403-4C8F-BB83-F74E82138412}" type="presParOf" srcId="{6F69D889-623E-4A1D-BC64-D300D410D9E7}" destId="{B565F410-1FCC-454B-96FF-F56CA52E097D}" srcOrd="2" destOrd="0" presId="urn:microsoft.com/office/officeart/2005/8/layout/process4"/>
    <dgm:cxn modelId="{B01A1A61-0C79-4462-8732-A251E18832B8}" type="presParOf" srcId="{B565F410-1FCC-454B-96FF-F56CA52E097D}" destId="{EDBA2673-A2BB-49C6-AF94-91C8ED3A4AAF}" srcOrd="0" destOrd="0" presId="urn:microsoft.com/office/officeart/2005/8/layout/process4"/>
    <dgm:cxn modelId="{B825D24F-D72B-4762-BE62-ACEEBB6A94FA}" type="presParOf" srcId="{B565F410-1FCC-454B-96FF-F56CA52E097D}" destId="{B23A08BF-EC7C-460F-9EF4-6AB1A381736D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2305A4-DF42-4C1E-BDF7-0C24577B8200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96F95A-B523-497D-874D-36472EC2611D}">
      <dgm:prSet/>
      <dgm:spPr/>
      <dgm:t>
        <a:bodyPr/>
        <a:lstStyle/>
        <a:p>
          <a:pPr rtl="0"/>
          <a:r>
            <a:rPr lang="en-US" smtClean="0"/>
            <a:t>Xamarin.Android</a:t>
          </a:r>
          <a:endParaRPr lang="en-US"/>
        </a:p>
      </dgm:t>
    </dgm:pt>
    <dgm:pt modelId="{10B6499E-BDFF-48C0-B2F9-DDFADFE78A6F}" type="parTrans" cxnId="{70FAD1D1-3160-49FB-9F6E-E37CC7851121}">
      <dgm:prSet/>
      <dgm:spPr/>
      <dgm:t>
        <a:bodyPr/>
        <a:lstStyle/>
        <a:p>
          <a:endParaRPr lang="en-US"/>
        </a:p>
      </dgm:t>
    </dgm:pt>
    <dgm:pt modelId="{7108BD6A-A108-4E76-B62B-D47765D5F61B}" type="sibTrans" cxnId="{70FAD1D1-3160-49FB-9F6E-E37CC7851121}">
      <dgm:prSet/>
      <dgm:spPr/>
      <dgm:t>
        <a:bodyPr/>
        <a:lstStyle/>
        <a:p>
          <a:endParaRPr lang="en-US"/>
        </a:p>
      </dgm:t>
    </dgm:pt>
    <dgm:pt modelId="{8B48FECE-8406-4F2F-ABB8-CEAFB5919FF0}">
      <dgm:prSet/>
      <dgm:spPr/>
      <dgm:t>
        <a:bodyPr/>
        <a:lstStyle/>
        <a:p>
          <a:pPr rtl="0"/>
          <a:r>
            <a:rPr lang="en-US" dirty="0" smtClean="0"/>
            <a:t>Mac</a:t>
          </a:r>
          <a:endParaRPr lang="en-US" dirty="0"/>
        </a:p>
      </dgm:t>
    </dgm:pt>
    <dgm:pt modelId="{BF36B093-394A-4C0A-8AEC-77B17837EFD9}" type="parTrans" cxnId="{87617369-BF8B-4AB7-B411-93909AF90868}">
      <dgm:prSet/>
      <dgm:spPr/>
      <dgm:t>
        <a:bodyPr/>
        <a:lstStyle/>
        <a:p>
          <a:endParaRPr lang="en-US"/>
        </a:p>
      </dgm:t>
    </dgm:pt>
    <dgm:pt modelId="{41CF6249-C90D-43A4-837F-920A4DDA6A16}" type="sibTrans" cxnId="{87617369-BF8B-4AB7-B411-93909AF90868}">
      <dgm:prSet/>
      <dgm:spPr/>
      <dgm:t>
        <a:bodyPr/>
        <a:lstStyle/>
        <a:p>
          <a:endParaRPr lang="en-US"/>
        </a:p>
      </dgm:t>
    </dgm:pt>
    <dgm:pt modelId="{91E08E5D-35E6-4EFB-97CA-9342BAE65807}">
      <dgm:prSet/>
      <dgm:spPr/>
      <dgm:t>
        <a:bodyPr/>
        <a:lstStyle/>
        <a:p>
          <a:pPr rtl="0"/>
          <a:r>
            <a:rPr lang="en-US" smtClean="0"/>
            <a:t>Xamarin Studio</a:t>
          </a:r>
          <a:endParaRPr lang="en-US"/>
        </a:p>
      </dgm:t>
    </dgm:pt>
    <dgm:pt modelId="{019F0F41-A686-4D9D-88E2-F5B1EC67754B}" type="parTrans" cxnId="{D89D459A-59F8-474A-9C2E-0A10D7353284}">
      <dgm:prSet/>
      <dgm:spPr/>
      <dgm:t>
        <a:bodyPr/>
        <a:lstStyle/>
        <a:p>
          <a:endParaRPr lang="en-US"/>
        </a:p>
      </dgm:t>
    </dgm:pt>
    <dgm:pt modelId="{4A1CA6F9-943E-4E15-9995-90A84DEA710B}" type="sibTrans" cxnId="{D89D459A-59F8-474A-9C2E-0A10D7353284}">
      <dgm:prSet/>
      <dgm:spPr/>
      <dgm:t>
        <a:bodyPr/>
        <a:lstStyle/>
        <a:p>
          <a:endParaRPr lang="en-US"/>
        </a:p>
      </dgm:t>
    </dgm:pt>
    <dgm:pt modelId="{F30656A1-FCEA-42F0-821C-233640430FB7}">
      <dgm:prSet/>
      <dgm:spPr/>
      <dgm:t>
        <a:bodyPr/>
        <a:lstStyle/>
        <a:p>
          <a:pPr rtl="0"/>
          <a:r>
            <a:rPr lang="en-US" smtClean="0"/>
            <a:t>Windows PC</a:t>
          </a:r>
          <a:endParaRPr lang="en-US"/>
        </a:p>
      </dgm:t>
    </dgm:pt>
    <dgm:pt modelId="{83FCDC75-1AA7-4385-B0E6-DB59D751477F}" type="parTrans" cxnId="{24E964FF-5BD8-4653-94B9-8616E4E02FC3}">
      <dgm:prSet/>
      <dgm:spPr/>
      <dgm:t>
        <a:bodyPr/>
        <a:lstStyle/>
        <a:p>
          <a:endParaRPr lang="en-US"/>
        </a:p>
      </dgm:t>
    </dgm:pt>
    <dgm:pt modelId="{9E0E3870-9C8B-4598-8F4D-DA564CE95B2D}" type="sibTrans" cxnId="{24E964FF-5BD8-4653-94B9-8616E4E02FC3}">
      <dgm:prSet/>
      <dgm:spPr/>
      <dgm:t>
        <a:bodyPr/>
        <a:lstStyle/>
        <a:p>
          <a:endParaRPr lang="en-US"/>
        </a:p>
      </dgm:t>
    </dgm:pt>
    <dgm:pt modelId="{1C7C8844-CEA0-4D1D-B384-6BBA77B01FF1}">
      <dgm:prSet/>
      <dgm:spPr/>
      <dgm:t>
        <a:bodyPr/>
        <a:lstStyle/>
        <a:p>
          <a:pPr rtl="0"/>
          <a:r>
            <a:rPr lang="en-US" smtClean="0"/>
            <a:t>Visual Studio 2012+</a:t>
          </a:r>
          <a:endParaRPr lang="en-US"/>
        </a:p>
      </dgm:t>
    </dgm:pt>
    <dgm:pt modelId="{F6A1900E-BCC5-4814-ACE0-279E3FD75929}" type="parTrans" cxnId="{EAD7DFCC-6D66-4888-A9AB-56FEA3596F8F}">
      <dgm:prSet/>
      <dgm:spPr/>
      <dgm:t>
        <a:bodyPr/>
        <a:lstStyle/>
        <a:p>
          <a:endParaRPr lang="en-US"/>
        </a:p>
      </dgm:t>
    </dgm:pt>
    <dgm:pt modelId="{F31E1288-A5C8-437A-92B7-35A8DFBB45EE}" type="sibTrans" cxnId="{EAD7DFCC-6D66-4888-A9AB-56FEA3596F8F}">
      <dgm:prSet/>
      <dgm:spPr/>
      <dgm:t>
        <a:bodyPr/>
        <a:lstStyle/>
        <a:p>
          <a:endParaRPr lang="en-US"/>
        </a:p>
      </dgm:t>
    </dgm:pt>
    <dgm:pt modelId="{64A1387B-D962-4145-85AB-BE84AD789CAE}">
      <dgm:prSet/>
      <dgm:spPr/>
      <dgm:t>
        <a:bodyPr/>
        <a:lstStyle/>
        <a:p>
          <a:pPr rtl="0"/>
          <a:r>
            <a:rPr lang="en-US" smtClean="0"/>
            <a:t>Xamarin Plugin</a:t>
          </a:r>
          <a:endParaRPr lang="en-US"/>
        </a:p>
      </dgm:t>
    </dgm:pt>
    <dgm:pt modelId="{8E18273C-D195-483D-AF36-5D2238A0CCB7}" type="parTrans" cxnId="{8613AD95-9D3E-48E8-B79C-9F217E18B5DC}">
      <dgm:prSet/>
      <dgm:spPr/>
      <dgm:t>
        <a:bodyPr/>
        <a:lstStyle/>
        <a:p>
          <a:endParaRPr lang="en-US"/>
        </a:p>
      </dgm:t>
    </dgm:pt>
    <dgm:pt modelId="{07AD940C-D96B-41EB-92F0-EC88A66F62FC}" type="sibTrans" cxnId="{8613AD95-9D3E-48E8-B79C-9F217E18B5DC}">
      <dgm:prSet/>
      <dgm:spPr/>
      <dgm:t>
        <a:bodyPr/>
        <a:lstStyle/>
        <a:p>
          <a:endParaRPr lang="en-US"/>
        </a:p>
      </dgm:t>
    </dgm:pt>
    <dgm:pt modelId="{88E190B8-DD79-4CAD-ABD3-70030375172D}">
      <dgm:prSet/>
      <dgm:spPr/>
      <dgm:t>
        <a:bodyPr/>
        <a:lstStyle/>
        <a:p>
          <a:pPr rtl="0"/>
          <a:r>
            <a:rPr lang="en-US" smtClean="0"/>
            <a:t>Windows PC</a:t>
          </a:r>
          <a:endParaRPr lang="en-US"/>
        </a:p>
      </dgm:t>
    </dgm:pt>
    <dgm:pt modelId="{BFD890B5-898D-48F6-9536-DB9CFF700073}" type="parTrans" cxnId="{99115050-5ED6-4DF8-B0CA-30691472E0BF}">
      <dgm:prSet/>
      <dgm:spPr/>
      <dgm:t>
        <a:bodyPr/>
        <a:lstStyle/>
        <a:p>
          <a:endParaRPr lang="en-US"/>
        </a:p>
      </dgm:t>
    </dgm:pt>
    <dgm:pt modelId="{2AECED31-29CE-4AEB-B72B-45C018C93B82}" type="sibTrans" cxnId="{99115050-5ED6-4DF8-B0CA-30691472E0BF}">
      <dgm:prSet/>
      <dgm:spPr/>
      <dgm:t>
        <a:bodyPr/>
        <a:lstStyle/>
        <a:p>
          <a:endParaRPr lang="en-US"/>
        </a:p>
      </dgm:t>
    </dgm:pt>
    <dgm:pt modelId="{D3EE8763-B124-4D9E-8812-0BA0F205E0B7}">
      <dgm:prSet/>
      <dgm:spPr/>
      <dgm:t>
        <a:bodyPr/>
        <a:lstStyle/>
        <a:p>
          <a:pPr rtl="0"/>
          <a:r>
            <a:rPr lang="en-US" smtClean="0"/>
            <a:t>Xamarin Studio</a:t>
          </a:r>
          <a:endParaRPr lang="en-US"/>
        </a:p>
      </dgm:t>
    </dgm:pt>
    <dgm:pt modelId="{0A0D61D1-425F-40D3-AD63-E8B39093D6B7}" type="parTrans" cxnId="{7FED9309-293C-499E-AD50-F3E3D415FD84}">
      <dgm:prSet/>
      <dgm:spPr/>
      <dgm:t>
        <a:bodyPr/>
        <a:lstStyle/>
        <a:p>
          <a:endParaRPr lang="en-US"/>
        </a:p>
      </dgm:t>
    </dgm:pt>
    <dgm:pt modelId="{88FA5B8B-22D1-492E-9E9B-C0E838853A6E}" type="sibTrans" cxnId="{7FED9309-293C-499E-AD50-F3E3D415FD84}">
      <dgm:prSet/>
      <dgm:spPr/>
      <dgm:t>
        <a:bodyPr/>
        <a:lstStyle/>
        <a:p>
          <a:endParaRPr lang="en-US"/>
        </a:p>
      </dgm:t>
    </dgm:pt>
    <dgm:pt modelId="{D8529929-4F77-426C-B8ED-D5580E117B12}">
      <dgm:prSet/>
      <dgm:spPr/>
      <dgm:t>
        <a:bodyPr/>
        <a:lstStyle/>
        <a:p>
          <a:pPr rtl="0"/>
          <a:r>
            <a:rPr lang="en-US" dirty="0" smtClean="0"/>
            <a:t>OS X </a:t>
          </a:r>
          <a:r>
            <a:rPr lang="en-US" dirty="0" err="1" smtClean="0"/>
            <a:t>Yosimite</a:t>
          </a:r>
          <a:r>
            <a:rPr lang="en-US" dirty="0" smtClean="0"/>
            <a:t>+</a:t>
          </a:r>
          <a:endParaRPr lang="en-US" dirty="0"/>
        </a:p>
      </dgm:t>
    </dgm:pt>
    <dgm:pt modelId="{6F48B827-1C9C-4310-B676-D1715EADC2A5}" type="parTrans" cxnId="{59FCFC95-71DE-40A8-824C-B3138A5CF2D3}">
      <dgm:prSet/>
      <dgm:spPr/>
    </dgm:pt>
    <dgm:pt modelId="{C12095D4-BA2D-4860-84F7-731C8A77ED12}" type="sibTrans" cxnId="{59FCFC95-71DE-40A8-824C-B3138A5CF2D3}">
      <dgm:prSet/>
      <dgm:spPr/>
    </dgm:pt>
    <dgm:pt modelId="{F4F9D71F-5040-4266-92ED-6BAEF98BE474}" type="pres">
      <dgm:prSet presAssocID="{282305A4-DF42-4C1E-BDF7-0C24577B820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08BEAA-62D1-486B-8520-312F8C562E2B}" type="pres">
      <dgm:prSet presAssocID="{8596F95A-B523-497D-874D-36472EC2611D}" presName="boxAndChildren" presStyleCnt="0"/>
      <dgm:spPr/>
    </dgm:pt>
    <dgm:pt modelId="{90C8CEF4-009B-4E29-A242-7AF246AD7D21}" type="pres">
      <dgm:prSet presAssocID="{8596F95A-B523-497D-874D-36472EC2611D}" presName="parentTextBox" presStyleLbl="node1" presStyleIdx="0" presStyleCnt="1"/>
      <dgm:spPr/>
      <dgm:t>
        <a:bodyPr/>
        <a:lstStyle/>
        <a:p>
          <a:endParaRPr lang="en-US"/>
        </a:p>
      </dgm:t>
    </dgm:pt>
    <dgm:pt modelId="{292D75E8-4E42-4A07-980A-C2802134616A}" type="pres">
      <dgm:prSet presAssocID="{8596F95A-B523-497D-874D-36472EC2611D}" presName="entireBox" presStyleLbl="node1" presStyleIdx="0" presStyleCnt="1"/>
      <dgm:spPr/>
      <dgm:t>
        <a:bodyPr/>
        <a:lstStyle/>
        <a:p>
          <a:endParaRPr lang="en-US"/>
        </a:p>
      </dgm:t>
    </dgm:pt>
    <dgm:pt modelId="{070FA168-89ED-4A3A-AEC9-8FFF2DBF748F}" type="pres">
      <dgm:prSet presAssocID="{8596F95A-B523-497D-874D-36472EC2611D}" presName="descendantBox" presStyleCnt="0"/>
      <dgm:spPr/>
    </dgm:pt>
    <dgm:pt modelId="{A3F144B7-6E09-460F-B6C1-1BEE02DAE9FF}" type="pres">
      <dgm:prSet presAssocID="{8B48FECE-8406-4F2F-ABB8-CEAFB5919FF0}" presName="childTextBox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577329-1DAB-4571-80BD-9F9DC9F0B735}" type="pres">
      <dgm:prSet presAssocID="{F30656A1-FCEA-42F0-821C-233640430FB7}" presName="childTextBox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3EE5FC-80EB-4005-A645-A585D4473551}" type="pres">
      <dgm:prSet presAssocID="{88E190B8-DD79-4CAD-ABD3-70030375172D}" presName="childTextBox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617369-BF8B-4AB7-B411-93909AF90868}" srcId="{8596F95A-B523-497D-874D-36472EC2611D}" destId="{8B48FECE-8406-4F2F-ABB8-CEAFB5919FF0}" srcOrd="0" destOrd="0" parTransId="{BF36B093-394A-4C0A-8AEC-77B17837EFD9}" sibTransId="{41CF6249-C90D-43A4-837F-920A4DDA6A16}"/>
    <dgm:cxn modelId="{F39F03C6-5D6C-45D1-A236-728C9D7D16B4}" type="presOf" srcId="{282305A4-DF42-4C1E-BDF7-0C24577B8200}" destId="{F4F9D71F-5040-4266-92ED-6BAEF98BE474}" srcOrd="0" destOrd="0" presId="urn:microsoft.com/office/officeart/2005/8/layout/process4"/>
    <dgm:cxn modelId="{6B205C13-49B0-4552-AB94-DF37A6116355}" type="presOf" srcId="{D3EE8763-B124-4D9E-8812-0BA0F205E0B7}" destId="{F13EE5FC-80EB-4005-A645-A585D4473551}" srcOrd="0" destOrd="1" presId="urn:microsoft.com/office/officeart/2005/8/layout/process4"/>
    <dgm:cxn modelId="{8613AD95-9D3E-48E8-B79C-9F217E18B5DC}" srcId="{F30656A1-FCEA-42F0-821C-233640430FB7}" destId="{64A1387B-D962-4145-85AB-BE84AD789CAE}" srcOrd="1" destOrd="0" parTransId="{8E18273C-D195-483D-AF36-5D2238A0CCB7}" sibTransId="{07AD940C-D96B-41EB-92F0-EC88A66F62FC}"/>
    <dgm:cxn modelId="{24E964FF-5BD8-4653-94B9-8616E4E02FC3}" srcId="{8596F95A-B523-497D-874D-36472EC2611D}" destId="{F30656A1-FCEA-42F0-821C-233640430FB7}" srcOrd="1" destOrd="0" parTransId="{83FCDC75-1AA7-4385-B0E6-DB59D751477F}" sibTransId="{9E0E3870-9C8B-4598-8F4D-DA564CE95B2D}"/>
    <dgm:cxn modelId="{99115050-5ED6-4DF8-B0CA-30691472E0BF}" srcId="{8596F95A-B523-497D-874D-36472EC2611D}" destId="{88E190B8-DD79-4CAD-ABD3-70030375172D}" srcOrd="2" destOrd="0" parTransId="{BFD890B5-898D-48F6-9536-DB9CFF700073}" sibTransId="{2AECED31-29CE-4AEB-B72B-45C018C93B82}"/>
    <dgm:cxn modelId="{E3EEF902-7FCF-4327-BA87-AE885F18F7E1}" type="presOf" srcId="{88E190B8-DD79-4CAD-ABD3-70030375172D}" destId="{F13EE5FC-80EB-4005-A645-A585D4473551}" srcOrd="0" destOrd="0" presId="urn:microsoft.com/office/officeart/2005/8/layout/process4"/>
    <dgm:cxn modelId="{D2EA4325-65E0-4DBB-AF77-8686A0C853D6}" type="presOf" srcId="{8596F95A-B523-497D-874D-36472EC2611D}" destId="{292D75E8-4E42-4A07-980A-C2802134616A}" srcOrd="1" destOrd="0" presId="urn:microsoft.com/office/officeart/2005/8/layout/process4"/>
    <dgm:cxn modelId="{F091FB64-A322-4475-BB11-34CE7A87CFD6}" type="presOf" srcId="{F30656A1-FCEA-42F0-821C-233640430FB7}" destId="{3A577329-1DAB-4571-80BD-9F9DC9F0B735}" srcOrd="0" destOrd="0" presId="urn:microsoft.com/office/officeart/2005/8/layout/process4"/>
    <dgm:cxn modelId="{82945AB3-F560-4C23-8AA3-444400DC7C56}" type="presOf" srcId="{8596F95A-B523-497D-874D-36472EC2611D}" destId="{90C8CEF4-009B-4E29-A242-7AF246AD7D21}" srcOrd="0" destOrd="0" presId="urn:microsoft.com/office/officeart/2005/8/layout/process4"/>
    <dgm:cxn modelId="{70FAD1D1-3160-49FB-9F6E-E37CC7851121}" srcId="{282305A4-DF42-4C1E-BDF7-0C24577B8200}" destId="{8596F95A-B523-497D-874D-36472EC2611D}" srcOrd="0" destOrd="0" parTransId="{10B6499E-BDFF-48C0-B2F9-DDFADFE78A6F}" sibTransId="{7108BD6A-A108-4E76-B62B-D47765D5F61B}"/>
    <dgm:cxn modelId="{59FCFC95-71DE-40A8-824C-B3138A5CF2D3}" srcId="{8B48FECE-8406-4F2F-ABB8-CEAFB5919FF0}" destId="{D8529929-4F77-426C-B8ED-D5580E117B12}" srcOrd="0" destOrd="0" parTransId="{6F48B827-1C9C-4310-B676-D1715EADC2A5}" sibTransId="{C12095D4-BA2D-4860-84F7-731C8A77ED12}"/>
    <dgm:cxn modelId="{C356007F-F786-447C-A44A-32CA43419933}" type="presOf" srcId="{1C7C8844-CEA0-4D1D-B384-6BBA77B01FF1}" destId="{3A577329-1DAB-4571-80BD-9F9DC9F0B735}" srcOrd="0" destOrd="1" presId="urn:microsoft.com/office/officeart/2005/8/layout/process4"/>
    <dgm:cxn modelId="{C93BA003-28E0-46A3-8744-448A878323AA}" type="presOf" srcId="{91E08E5D-35E6-4EFB-97CA-9342BAE65807}" destId="{A3F144B7-6E09-460F-B6C1-1BEE02DAE9FF}" srcOrd="0" destOrd="2" presId="urn:microsoft.com/office/officeart/2005/8/layout/process4"/>
    <dgm:cxn modelId="{D89D459A-59F8-474A-9C2E-0A10D7353284}" srcId="{8B48FECE-8406-4F2F-ABB8-CEAFB5919FF0}" destId="{91E08E5D-35E6-4EFB-97CA-9342BAE65807}" srcOrd="1" destOrd="0" parTransId="{019F0F41-A686-4D9D-88E2-F5B1EC67754B}" sibTransId="{4A1CA6F9-943E-4E15-9995-90A84DEA710B}"/>
    <dgm:cxn modelId="{7FED9309-293C-499E-AD50-F3E3D415FD84}" srcId="{88E190B8-DD79-4CAD-ABD3-70030375172D}" destId="{D3EE8763-B124-4D9E-8812-0BA0F205E0B7}" srcOrd="0" destOrd="0" parTransId="{0A0D61D1-425F-40D3-AD63-E8B39093D6B7}" sibTransId="{88FA5B8B-22D1-492E-9E9B-C0E838853A6E}"/>
    <dgm:cxn modelId="{A7F43D58-E699-460E-81A7-624982260D69}" type="presOf" srcId="{D8529929-4F77-426C-B8ED-D5580E117B12}" destId="{A3F144B7-6E09-460F-B6C1-1BEE02DAE9FF}" srcOrd="0" destOrd="1" presId="urn:microsoft.com/office/officeart/2005/8/layout/process4"/>
    <dgm:cxn modelId="{EAD7DFCC-6D66-4888-A9AB-56FEA3596F8F}" srcId="{F30656A1-FCEA-42F0-821C-233640430FB7}" destId="{1C7C8844-CEA0-4D1D-B384-6BBA77B01FF1}" srcOrd="0" destOrd="0" parTransId="{F6A1900E-BCC5-4814-ACE0-279E3FD75929}" sibTransId="{F31E1288-A5C8-437A-92B7-35A8DFBB45EE}"/>
    <dgm:cxn modelId="{B36A4849-43DE-4240-A426-1E2BE4DBE086}" type="presOf" srcId="{8B48FECE-8406-4F2F-ABB8-CEAFB5919FF0}" destId="{A3F144B7-6E09-460F-B6C1-1BEE02DAE9FF}" srcOrd="0" destOrd="0" presId="urn:microsoft.com/office/officeart/2005/8/layout/process4"/>
    <dgm:cxn modelId="{63D05FE8-B2EA-42DA-8D18-C1B1D7CD655D}" type="presOf" srcId="{64A1387B-D962-4145-85AB-BE84AD789CAE}" destId="{3A577329-1DAB-4571-80BD-9F9DC9F0B735}" srcOrd="0" destOrd="2" presId="urn:microsoft.com/office/officeart/2005/8/layout/process4"/>
    <dgm:cxn modelId="{EFBF1E03-A250-46E7-B345-1A86A8DA08C3}" type="presParOf" srcId="{F4F9D71F-5040-4266-92ED-6BAEF98BE474}" destId="{F308BEAA-62D1-486B-8520-312F8C562E2B}" srcOrd="0" destOrd="0" presId="urn:microsoft.com/office/officeart/2005/8/layout/process4"/>
    <dgm:cxn modelId="{BF2F8F63-7AF1-4D7F-9290-2F0DEA4498BE}" type="presParOf" srcId="{F308BEAA-62D1-486B-8520-312F8C562E2B}" destId="{90C8CEF4-009B-4E29-A242-7AF246AD7D21}" srcOrd="0" destOrd="0" presId="urn:microsoft.com/office/officeart/2005/8/layout/process4"/>
    <dgm:cxn modelId="{1D91B5B9-82EB-47A4-8315-5D314C0028F4}" type="presParOf" srcId="{F308BEAA-62D1-486B-8520-312F8C562E2B}" destId="{292D75E8-4E42-4A07-980A-C2802134616A}" srcOrd="1" destOrd="0" presId="urn:microsoft.com/office/officeart/2005/8/layout/process4"/>
    <dgm:cxn modelId="{2729F249-431C-4F0E-ABED-820ACCC17D14}" type="presParOf" srcId="{F308BEAA-62D1-486B-8520-312F8C562E2B}" destId="{070FA168-89ED-4A3A-AEC9-8FFF2DBF748F}" srcOrd="2" destOrd="0" presId="urn:microsoft.com/office/officeart/2005/8/layout/process4"/>
    <dgm:cxn modelId="{80F3B35A-3389-4B53-BE98-498E8E99F454}" type="presParOf" srcId="{070FA168-89ED-4A3A-AEC9-8FFF2DBF748F}" destId="{A3F144B7-6E09-460F-B6C1-1BEE02DAE9FF}" srcOrd="0" destOrd="0" presId="urn:microsoft.com/office/officeart/2005/8/layout/process4"/>
    <dgm:cxn modelId="{D99D6BB1-C163-4A1C-BF20-0651ECD0EFD5}" type="presParOf" srcId="{070FA168-89ED-4A3A-AEC9-8FFF2DBF748F}" destId="{3A577329-1DAB-4571-80BD-9F9DC9F0B735}" srcOrd="1" destOrd="0" presId="urn:microsoft.com/office/officeart/2005/8/layout/process4"/>
    <dgm:cxn modelId="{5DA2F498-36C4-4E71-993D-497C641ED1C8}" type="presParOf" srcId="{070FA168-89ED-4A3A-AEC9-8FFF2DBF748F}" destId="{F13EE5FC-80EB-4005-A645-A585D4473551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A6387D-FA08-467D-916E-DDBDE5EE894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F245961-FBE2-4915-8146-9E511FA84E46}">
      <dgm:prSet/>
      <dgm:spPr/>
      <dgm:t>
        <a:bodyPr/>
        <a:lstStyle/>
        <a:p>
          <a:pPr rtl="0"/>
          <a:r>
            <a:rPr lang="en-US" dirty="0" smtClean="0"/>
            <a:t>iOS Simulator</a:t>
          </a:r>
          <a:endParaRPr lang="en-US" dirty="0"/>
        </a:p>
      </dgm:t>
    </dgm:pt>
    <dgm:pt modelId="{B2A7BFBE-8A85-45ED-87A7-790B091EF449}" type="parTrans" cxnId="{C520F015-14A5-4ABC-963A-3AFACE055A7D}">
      <dgm:prSet/>
      <dgm:spPr/>
      <dgm:t>
        <a:bodyPr/>
        <a:lstStyle/>
        <a:p>
          <a:endParaRPr lang="en-US"/>
        </a:p>
      </dgm:t>
    </dgm:pt>
    <dgm:pt modelId="{897A0FD5-230D-4A12-9CEA-AB9E93628D68}" type="sibTrans" cxnId="{C520F015-14A5-4ABC-963A-3AFACE055A7D}">
      <dgm:prSet/>
      <dgm:spPr/>
      <dgm:t>
        <a:bodyPr/>
        <a:lstStyle/>
        <a:p>
          <a:endParaRPr lang="en-US"/>
        </a:p>
      </dgm:t>
    </dgm:pt>
    <dgm:pt modelId="{15907344-8C1E-48B6-9BCA-0E6BB3D2700E}">
      <dgm:prSet/>
      <dgm:spPr/>
      <dgm:t>
        <a:bodyPr/>
        <a:lstStyle/>
        <a:p>
          <a:pPr rtl="0"/>
          <a:r>
            <a:rPr lang="en-US" dirty="0" smtClean="0"/>
            <a:t>On Mac only</a:t>
          </a:r>
          <a:endParaRPr lang="en-US" dirty="0"/>
        </a:p>
      </dgm:t>
    </dgm:pt>
    <dgm:pt modelId="{C98BA7AA-5CFA-44D9-8049-A600F15F5973}" type="parTrans" cxnId="{8FC4B255-E773-41EB-ACFF-59F6C454D594}">
      <dgm:prSet/>
      <dgm:spPr/>
      <dgm:t>
        <a:bodyPr/>
        <a:lstStyle/>
        <a:p>
          <a:endParaRPr lang="en-US"/>
        </a:p>
      </dgm:t>
    </dgm:pt>
    <dgm:pt modelId="{DF4BEE89-3BC7-4580-B25D-2776BC482216}" type="sibTrans" cxnId="{8FC4B255-E773-41EB-ACFF-59F6C454D594}">
      <dgm:prSet/>
      <dgm:spPr/>
      <dgm:t>
        <a:bodyPr/>
        <a:lstStyle/>
        <a:p>
          <a:endParaRPr lang="en-US"/>
        </a:p>
      </dgm:t>
    </dgm:pt>
    <dgm:pt modelId="{EDD87D21-33F6-471C-9546-FBEA345C7C0A}">
      <dgm:prSet/>
      <dgm:spPr/>
      <dgm:t>
        <a:bodyPr/>
        <a:lstStyle/>
        <a:p>
          <a:pPr rtl="0"/>
          <a:r>
            <a:rPr lang="en-US" smtClean="0"/>
            <a:t>Android Emulator</a:t>
          </a:r>
          <a:endParaRPr lang="en-US"/>
        </a:p>
      </dgm:t>
    </dgm:pt>
    <dgm:pt modelId="{FD76B087-9A30-48F0-9168-F1AC5E63A31A}" type="parTrans" cxnId="{9A0E19F0-7C67-462E-A812-1B8308A9EF12}">
      <dgm:prSet/>
      <dgm:spPr/>
      <dgm:t>
        <a:bodyPr/>
        <a:lstStyle/>
        <a:p>
          <a:endParaRPr lang="en-US"/>
        </a:p>
      </dgm:t>
    </dgm:pt>
    <dgm:pt modelId="{13BD1CC2-2945-4C4E-BF8C-86C64BCBD7D4}" type="sibTrans" cxnId="{9A0E19F0-7C67-462E-A812-1B8308A9EF12}">
      <dgm:prSet/>
      <dgm:spPr/>
      <dgm:t>
        <a:bodyPr/>
        <a:lstStyle/>
        <a:p>
          <a:endParaRPr lang="en-US"/>
        </a:p>
      </dgm:t>
    </dgm:pt>
    <dgm:pt modelId="{98F290D4-2180-43E1-B70A-4781B5227428}">
      <dgm:prSet/>
      <dgm:spPr/>
      <dgm:t>
        <a:bodyPr/>
        <a:lstStyle/>
        <a:p>
          <a:pPr rtl="0"/>
          <a:r>
            <a:rPr lang="en-US" smtClean="0"/>
            <a:t>Default Emulator</a:t>
          </a:r>
          <a:endParaRPr lang="en-US"/>
        </a:p>
      </dgm:t>
    </dgm:pt>
    <dgm:pt modelId="{91CEEC33-21C5-4CC8-AF0B-CF5FC92BB3D5}" type="parTrans" cxnId="{B5A15CD6-8EE7-47B2-A854-0C2F21B64AC9}">
      <dgm:prSet/>
      <dgm:spPr/>
      <dgm:t>
        <a:bodyPr/>
        <a:lstStyle/>
        <a:p>
          <a:endParaRPr lang="en-US"/>
        </a:p>
      </dgm:t>
    </dgm:pt>
    <dgm:pt modelId="{E9DF0319-377E-4468-8609-1EF87E286421}" type="sibTrans" cxnId="{B5A15CD6-8EE7-47B2-A854-0C2F21B64AC9}">
      <dgm:prSet/>
      <dgm:spPr/>
      <dgm:t>
        <a:bodyPr/>
        <a:lstStyle/>
        <a:p>
          <a:endParaRPr lang="en-US"/>
        </a:p>
      </dgm:t>
    </dgm:pt>
    <dgm:pt modelId="{6C89C593-80B4-4937-8C1F-8E32A7881F9C}">
      <dgm:prSet/>
      <dgm:spPr/>
      <dgm:t>
        <a:bodyPr/>
        <a:lstStyle/>
        <a:p>
          <a:pPr rtl="0"/>
          <a:r>
            <a:rPr lang="en-US" smtClean="0"/>
            <a:t>Genymotion Emulator</a:t>
          </a:r>
          <a:endParaRPr lang="en-US"/>
        </a:p>
      </dgm:t>
    </dgm:pt>
    <dgm:pt modelId="{79599A2C-949B-4479-84D8-F1BEAA2F2CA9}" type="parTrans" cxnId="{0828C5BE-D761-46EC-9044-CD10126A2549}">
      <dgm:prSet/>
      <dgm:spPr/>
      <dgm:t>
        <a:bodyPr/>
        <a:lstStyle/>
        <a:p>
          <a:endParaRPr lang="en-US"/>
        </a:p>
      </dgm:t>
    </dgm:pt>
    <dgm:pt modelId="{E3A5DEFE-6543-4686-99A0-C1B697B209D0}" type="sibTrans" cxnId="{0828C5BE-D761-46EC-9044-CD10126A2549}">
      <dgm:prSet/>
      <dgm:spPr/>
      <dgm:t>
        <a:bodyPr/>
        <a:lstStyle/>
        <a:p>
          <a:endParaRPr lang="en-US"/>
        </a:p>
      </dgm:t>
    </dgm:pt>
    <dgm:pt modelId="{B3A27B68-E12E-4BFE-AAA7-0A2A53668939}">
      <dgm:prSet/>
      <dgm:spPr/>
      <dgm:t>
        <a:bodyPr/>
        <a:lstStyle/>
        <a:p>
          <a:pPr rtl="0"/>
          <a:r>
            <a:rPr lang="en-US" smtClean="0"/>
            <a:t>Visual Studio Emulator</a:t>
          </a:r>
          <a:endParaRPr lang="en-US"/>
        </a:p>
      </dgm:t>
    </dgm:pt>
    <dgm:pt modelId="{1F150FC4-066F-458F-AB78-0A1410FD4F40}" type="parTrans" cxnId="{22795ECF-389F-48DD-9220-5C6F928614F3}">
      <dgm:prSet/>
      <dgm:spPr/>
      <dgm:t>
        <a:bodyPr/>
        <a:lstStyle/>
        <a:p>
          <a:endParaRPr lang="en-US"/>
        </a:p>
      </dgm:t>
    </dgm:pt>
    <dgm:pt modelId="{8697A478-CD5E-4850-A539-5A587E8CEA0D}" type="sibTrans" cxnId="{22795ECF-389F-48DD-9220-5C6F928614F3}">
      <dgm:prSet/>
      <dgm:spPr/>
      <dgm:t>
        <a:bodyPr/>
        <a:lstStyle/>
        <a:p>
          <a:endParaRPr lang="en-US"/>
        </a:p>
      </dgm:t>
    </dgm:pt>
    <dgm:pt modelId="{DEFB1175-A1A3-4B83-823D-463B1C2B8D02}" type="pres">
      <dgm:prSet presAssocID="{C8A6387D-FA08-467D-916E-DDBDE5EE894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816CD8-2505-4932-A225-CD773269CB25}" type="pres">
      <dgm:prSet presAssocID="{3F245961-FBE2-4915-8146-9E511FA84E46}" presName="composite" presStyleCnt="0"/>
      <dgm:spPr/>
    </dgm:pt>
    <dgm:pt modelId="{0C95C92E-8142-4786-9814-9B6A14CC1D7B}" type="pres">
      <dgm:prSet presAssocID="{3F245961-FBE2-4915-8146-9E511FA84E4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4F8517-A4B0-4BB5-B17F-4EE2A1661B3C}" type="pres">
      <dgm:prSet presAssocID="{3F245961-FBE2-4915-8146-9E511FA84E46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8256D-69B2-4391-92FB-264848A92B45}" type="pres">
      <dgm:prSet presAssocID="{897A0FD5-230D-4A12-9CEA-AB9E93628D68}" presName="space" presStyleCnt="0"/>
      <dgm:spPr/>
    </dgm:pt>
    <dgm:pt modelId="{CC9A2BEA-ECE1-42FF-A978-A2471045A5FA}" type="pres">
      <dgm:prSet presAssocID="{EDD87D21-33F6-471C-9546-FBEA345C7C0A}" presName="composite" presStyleCnt="0"/>
      <dgm:spPr/>
    </dgm:pt>
    <dgm:pt modelId="{CC87BDB2-DEFB-4EA6-83E1-E89DDF7739FC}" type="pres">
      <dgm:prSet presAssocID="{EDD87D21-33F6-471C-9546-FBEA345C7C0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EA8351-AB38-48D2-A0CF-D9C01F61D3EB}" type="pres">
      <dgm:prSet presAssocID="{EDD87D21-33F6-471C-9546-FBEA345C7C0A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A15CD6-8EE7-47B2-A854-0C2F21B64AC9}" srcId="{EDD87D21-33F6-471C-9546-FBEA345C7C0A}" destId="{98F290D4-2180-43E1-B70A-4781B5227428}" srcOrd="0" destOrd="0" parTransId="{91CEEC33-21C5-4CC8-AF0B-CF5FC92BB3D5}" sibTransId="{E9DF0319-377E-4468-8609-1EF87E286421}"/>
    <dgm:cxn modelId="{9A0E19F0-7C67-462E-A812-1B8308A9EF12}" srcId="{C8A6387D-FA08-467D-916E-DDBDE5EE8946}" destId="{EDD87D21-33F6-471C-9546-FBEA345C7C0A}" srcOrd="1" destOrd="0" parTransId="{FD76B087-9A30-48F0-9168-F1AC5E63A31A}" sibTransId="{13BD1CC2-2945-4C4E-BF8C-86C64BCBD7D4}"/>
    <dgm:cxn modelId="{087669C4-8FAA-4301-89CF-ED3E50D381E0}" type="presOf" srcId="{C8A6387D-FA08-467D-916E-DDBDE5EE8946}" destId="{DEFB1175-A1A3-4B83-823D-463B1C2B8D02}" srcOrd="0" destOrd="0" presId="urn:microsoft.com/office/officeart/2005/8/layout/hList1"/>
    <dgm:cxn modelId="{8FC4B255-E773-41EB-ACFF-59F6C454D594}" srcId="{3F245961-FBE2-4915-8146-9E511FA84E46}" destId="{15907344-8C1E-48B6-9BCA-0E6BB3D2700E}" srcOrd="0" destOrd="0" parTransId="{C98BA7AA-5CFA-44D9-8049-A600F15F5973}" sibTransId="{DF4BEE89-3BC7-4580-B25D-2776BC482216}"/>
    <dgm:cxn modelId="{22795ECF-389F-48DD-9220-5C6F928614F3}" srcId="{EDD87D21-33F6-471C-9546-FBEA345C7C0A}" destId="{B3A27B68-E12E-4BFE-AAA7-0A2A53668939}" srcOrd="2" destOrd="0" parTransId="{1F150FC4-066F-458F-AB78-0A1410FD4F40}" sibTransId="{8697A478-CD5E-4850-A539-5A587E8CEA0D}"/>
    <dgm:cxn modelId="{0828C5BE-D761-46EC-9044-CD10126A2549}" srcId="{EDD87D21-33F6-471C-9546-FBEA345C7C0A}" destId="{6C89C593-80B4-4937-8C1F-8E32A7881F9C}" srcOrd="1" destOrd="0" parTransId="{79599A2C-949B-4479-84D8-F1BEAA2F2CA9}" sibTransId="{E3A5DEFE-6543-4686-99A0-C1B697B209D0}"/>
    <dgm:cxn modelId="{CD21C0F1-4AA2-4BC1-92DA-FE79005D85E8}" type="presOf" srcId="{EDD87D21-33F6-471C-9546-FBEA345C7C0A}" destId="{CC87BDB2-DEFB-4EA6-83E1-E89DDF7739FC}" srcOrd="0" destOrd="0" presId="urn:microsoft.com/office/officeart/2005/8/layout/hList1"/>
    <dgm:cxn modelId="{6AE21DC8-1241-4880-A200-B6F023ED732B}" type="presOf" srcId="{3F245961-FBE2-4915-8146-9E511FA84E46}" destId="{0C95C92E-8142-4786-9814-9B6A14CC1D7B}" srcOrd="0" destOrd="0" presId="urn:microsoft.com/office/officeart/2005/8/layout/hList1"/>
    <dgm:cxn modelId="{192BE3FB-3B84-482E-987E-EBCBF07A6AA5}" type="presOf" srcId="{15907344-8C1E-48B6-9BCA-0E6BB3D2700E}" destId="{B64F8517-A4B0-4BB5-B17F-4EE2A1661B3C}" srcOrd="0" destOrd="0" presId="urn:microsoft.com/office/officeart/2005/8/layout/hList1"/>
    <dgm:cxn modelId="{C520F015-14A5-4ABC-963A-3AFACE055A7D}" srcId="{C8A6387D-FA08-467D-916E-DDBDE5EE8946}" destId="{3F245961-FBE2-4915-8146-9E511FA84E46}" srcOrd="0" destOrd="0" parTransId="{B2A7BFBE-8A85-45ED-87A7-790B091EF449}" sibTransId="{897A0FD5-230D-4A12-9CEA-AB9E93628D68}"/>
    <dgm:cxn modelId="{3D9A6B4B-3FB6-480F-B0F2-0C728F0DAB7C}" type="presOf" srcId="{98F290D4-2180-43E1-B70A-4781B5227428}" destId="{83EA8351-AB38-48D2-A0CF-D9C01F61D3EB}" srcOrd="0" destOrd="0" presId="urn:microsoft.com/office/officeart/2005/8/layout/hList1"/>
    <dgm:cxn modelId="{12D0EBF7-7F74-4246-9D66-3202C43A60C2}" type="presOf" srcId="{B3A27B68-E12E-4BFE-AAA7-0A2A53668939}" destId="{83EA8351-AB38-48D2-A0CF-D9C01F61D3EB}" srcOrd="0" destOrd="2" presId="urn:microsoft.com/office/officeart/2005/8/layout/hList1"/>
    <dgm:cxn modelId="{2914615F-9C9C-4389-BA73-FB85CABA903D}" type="presOf" srcId="{6C89C593-80B4-4937-8C1F-8E32A7881F9C}" destId="{83EA8351-AB38-48D2-A0CF-D9C01F61D3EB}" srcOrd="0" destOrd="1" presId="urn:microsoft.com/office/officeart/2005/8/layout/hList1"/>
    <dgm:cxn modelId="{922AA38D-26D2-402C-8973-FC52BD7D8A38}" type="presParOf" srcId="{DEFB1175-A1A3-4B83-823D-463B1C2B8D02}" destId="{79816CD8-2505-4932-A225-CD773269CB25}" srcOrd="0" destOrd="0" presId="urn:microsoft.com/office/officeart/2005/8/layout/hList1"/>
    <dgm:cxn modelId="{5AA8A1BA-7C9E-4459-B496-6FB70DCF1244}" type="presParOf" srcId="{79816CD8-2505-4932-A225-CD773269CB25}" destId="{0C95C92E-8142-4786-9814-9B6A14CC1D7B}" srcOrd="0" destOrd="0" presId="urn:microsoft.com/office/officeart/2005/8/layout/hList1"/>
    <dgm:cxn modelId="{A0170D5B-7154-4596-A6CD-1DCEA4F6B2EE}" type="presParOf" srcId="{79816CD8-2505-4932-A225-CD773269CB25}" destId="{B64F8517-A4B0-4BB5-B17F-4EE2A1661B3C}" srcOrd="1" destOrd="0" presId="urn:microsoft.com/office/officeart/2005/8/layout/hList1"/>
    <dgm:cxn modelId="{9A315859-BA41-42A9-8DFE-88D118D8F609}" type="presParOf" srcId="{DEFB1175-A1A3-4B83-823D-463B1C2B8D02}" destId="{BB18256D-69B2-4391-92FB-264848A92B45}" srcOrd="1" destOrd="0" presId="urn:microsoft.com/office/officeart/2005/8/layout/hList1"/>
    <dgm:cxn modelId="{48BDFB3C-12B5-4F8D-A0DD-A1220CD1B586}" type="presParOf" srcId="{DEFB1175-A1A3-4B83-823D-463B1C2B8D02}" destId="{CC9A2BEA-ECE1-42FF-A978-A2471045A5FA}" srcOrd="2" destOrd="0" presId="urn:microsoft.com/office/officeart/2005/8/layout/hList1"/>
    <dgm:cxn modelId="{82065CEA-6A42-4D1D-B297-9CF7F15352F0}" type="presParOf" srcId="{CC9A2BEA-ECE1-42FF-A978-A2471045A5FA}" destId="{CC87BDB2-DEFB-4EA6-83E1-E89DDF7739FC}" srcOrd="0" destOrd="0" presId="urn:microsoft.com/office/officeart/2005/8/layout/hList1"/>
    <dgm:cxn modelId="{E76BE311-F32E-4E11-B913-F3873C3761AD}" type="presParOf" srcId="{CC9A2BEA-ECE1-42FF-A978-A2471045A5FA}" destId="{83EA8351-AB38-48D2-A0CF-D9C01F61D3E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BFA26A-0FCA-436E-9102-CABC4A0FD72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79D8694-4EEA-42E8-9D25-8B11A06F69A3}">
      <dgm:prSet/>
      <dgm:spPr/>
      <dgm:t>
        <a:bodyPr/>
        <a:lstStyle/>
        <a:p>
          <a:pPr rtl="0"/>
          <a:r>
            <a:rPr lang="en-US" smtClean="0"/>
            <a:t>iOS</a:t>
          </a:r>
          <a:endParaRPr lang="en-US"/>
        </a:p>
      </dgm:t>
    </dgm:pt>
    <dgm:pt modelId="{3818F425-DB3E-4274-9439-2ED53BAB3627}" type="parTrans" cxnId="{73320755-A860-41B3-9508-4C8675B32F34}">
      <dgm:prSet/>
      <dgm:spPr/>
      <dgm:t>
        <a:bodyPr/>
        <a:lstStyle/>
        <a:p>
          <a:endParaRPr lang="en-US"/>
        </a:p>
      </dgm:t>
    </dgm:pt>
    <dgm:pt modelId="{A69EEE5F-B56D-4A63-8769-E99C516DCC5F}" type="sibTrans" cxnId="{73320755-A860-41B3-9508-4C8675B32F34}">
      <dgm:prSet/>
      <dgm:spPr/>
      <dgm:t>
        <a:bodyPr/>
        <a:lstStyle/>
        <a:p>
          <a:endParaRPr lang="en-US"/>
        </a:p>
      </dgm:t>
    </dgm:pt>
    <dgm:pt modelId="{6E655558-39B9-43B9-8E3F-FEB74A2D1C6F}">
      <dgm:prSet/>
      <dgm:spPr/>
      <dgm:t>
        <a:bodyPr/>
        <a:lstStyle/>
        <a:p>
          <a:pPr rtl="0"/>
          <a:r>
            <a:rPr lang="en-US" dirty="0" smtClean="0"/>
            <a:t>UI Code</a:t>
          </a:r>
          <a:endParaRPr lang="en-US" dirty="0"/>
        </a:p>
      </dgm:t>
    </dgm:pt>
    <dgm:pt modelId="{91BC6E87-873F-4D48-84F4-24904B038CC3}" type="parTrans" cxnId="{F2D390D9-1055-4E9C-813D-4CE6CE43BD67}">
      <dgm:prSet/>
      <dgm:spPr/>
      <dgm:t>
        <a:bodyPr/>
        <a:lstStyle/>
        <a:p>
          <a:endParaRPr lang="en-US"/>
        </a:p>
      </dgm:t>
    </dgm:pt>
    <dgm:pt modelId="{4CA17E76-6494-4DEE-8DEA-23854EAB5C13}" type="sibTrans" cxnId="{F2D390D9-1055-4E9C-813D-4CE6CE43BD67}">
      <dgm:prSet/>
      <dgm:spPr/>
      <dgm:t>
        <a:bodyPr/>
        <a:lstStyle/>
        <a:p>
          <a:endParaRPr lang="en-US"/>
        </a:p>
      </dgm:t>
    </dgm:pt>
    <dgm:pt modelId="{B453FA60-FDF3-4DA0-BAE7-AB0DFA127215}">
      <dgm:prSet/>
      <dgm:spPr/>
      <dgm:t>
        <a:bodyPr/>
        <a:lstStyle/>
        <a:p>
          <a:pPr rtl="0"/>
          <a:r>
            <a:rPr lang="en-US" smtClean="0"/>
            <a:t>Controllers</a:t>
          </a:r>
          <a:endParaRPr lang="en-US"/>
        </a:p>
      </dgm:t>
    </dgm:pt>
    <dgm:pt modelId="{4284485C-F578-4D98-A070-6851D3717B49}" type="parTrans" cxnId="{F5B04FE0-7F18-4FF5-A66D-64876A14A182}">
      <dgm:prSet/>
      <dgm:spPr/>
      <dgm:t>
        <a:bodyPr/>
        <a:lstStyle/>
        <a:p>
          <a:endParaRPr lang="en-US"/>
        </a:p>
      </dgm:t>
    </dgm:pt>
    <dgm:pt modelId="{A98FCD4C-0AF4-4E38-B577-4465604C23A9}" type="sibTrans" cxnId="{F5B04FE0-7F18-4FF5-A66D-64876A14A182}">
      <dgm:prSet/>
      <dgm:spPr/>
      <dgm:t>
        <a:bodyPr/>
        <a:lstStyle/>
        <a:p>
          <a:endParaRPr lang="en-US"/>
        </a:p>
      </dgm:t>
    </dgm:pt>
    <dgm:pt modelId="{F7DA4894-ADA1-4154-B0DE-3280D3C43481}">
      <dgm:prSet/>
      <dgm:spPr/>
      <dgm:t>
        <a:bodyPr/>
        <a:lstStyle/>
        <a:p>
          <a:pPr rtl="0"/>
          <a:r>
            <a:rPr lang="en-US" smtClean="0"/>
            <a:t>Android</a:t>
          </a:r>
          <a:endParaRPr lang="en-US"/>
        </a:p>
      </dgm:t>
    </dgm:pt>
    <dgm:pt modelId="{F16EA55F-3238-4D5B-BB27-FC9A626C9E2E}" type="parTrans" cxnId="{D632D3E9-58D7-48AF-AA82-C9CA86D547C6}">
      <dgm:prSet/>
      <dgm:spPr/>
      <dgm:t>
        <a:bodyPr/>
        <a:lstStyle/>
        <a:p>
          <a:endParaRPr lang="en-US"/>
        </a:p>
      </dgm:t>
    </dgm:pt>
    <dgm:pt modelId="{FE03BFC4-6C84-4804-B7E4-79ACA7DECE6C}" type="sibTrans" cxnId="{D632D3E9-58D7-48AF-AA82-C9CA86D547C6}">
      <dgm:prSet/>
      <dgm:spPr/>
      <dgm:t>
        <a:bodyPr/>
        <a:lstStyle/>
        <a:p>
          <a:endParaRPr lang="en-US"/>
        </a:p>
      </dgm:t>
    </dgm:pt>
    <dgm:pt modelId="{587A2A3D-2BD0-45A7-AFB7-BC9F385112E3}">
      <dgm:prSet/>
      <dgm:spPr/>
      <dgm:t>
        <a:bodyPr/>
        <a:lstStyle/>
        <a:p>
          <a:pPr rtl="0"/>
          <a:r>
            <a:rPr lang="en-US" smtClean="0"/>
            <a:t>UI Code</a:t>
          </a:r>
          <a:endParaRPr lang="en-US"/>
        </a:p>
      </dgm:t>
    </dgm:pt>
    <dgm:pt modelId="{417773C4-9E4D-47A7-BE8B-02B4EAA54B9E}" type="parTrans" cxnId="{F46F72C6-721D-4419-AB9F-A6CBE3ADC0C6}">
      <dgm:prSet/>
      <dgm:spPr/>
      <dgm:t>
        <a:bodyPr/>
        <a:lstStyle/>
        <a:p>
          <a:endParaRPr lang="en-US"/>
        </a:p>
      </dgm:t>
    </dgm:pt>
    <dgm:pt modelId="{48774FE4-EFCA-47FA-9EA6-3C9AD879E2DD}" type="sibTrans" cxnId="{F46F72C6-721D-4419-AB9F-A6CBE3ADC0C6}">
      <dgm:prSet/>
      <dgm:spPr/>
      <dgm:t>
        <a:bodyPr/>
        <a:lstStyle/>
        <a:p>
          <a:endParaRPr lang="en-US"/>
        </a:p>
      </dgm:t>
    </dgm:pt>
    <dgm:pt modelId="{9E1961F7-D7C4-403F-B651-FE90EF665C48}">
      <dgm:prSet/>
      <dgm:spPr/>
      <dgm:t>
        <a:bodyPr/>
        <a:lstStyle/>
        <a:p>
          <a:pPr rtl="0"/>
          <a:r>
            <a:rPr lang="en-US" smtClean="0"/>
            <a:t>Activities</a:t>
          </a:r>
          <a:endParaRPr lang="en-US"/>
        </a:p>
      </dgm:t>
    </dgm:pt>
    <dgm:pt modelId="{3BAD941E-35A6-4DD9-9317-C9D909DFE9F7}" type="parTrans" cxnId="{41D489C1-07AD-432A-AED6-087103FE3880}">
      <dgm:prSet/>
      <dgm:spPr/>
      <dgm:t>
        <a:bodyPr/>
        <a:lstStyle/>
        <a:p>
          <a:endParaRPr lang="en-US"/>
        </a:p>
      </dgm:t>
    </dgm:pt>
    <dgm:pt modelId="{F3D22A2D-F839-4135-93D1-CC0B2EBCC171}" type="sibTrans" cxnId="{41D489C1-07AD-432A-AED6-087103FE3880}">
      <dgm:prSet/>
      <dgm:spPr/>
      <dgm:t>
        <a:bodyPr/>
        <a:lstStyle/>
        <a:p>
          <a:endParaRPr lang="en-US"/>
        </a:p>
      </dgm:t>
    </dgm:pt>
    <dgm:pt modelId="{C6FC9897-819A-4268-8A22-0604B6EB9D69}">
      <dgm:prSet/>
      <dgm:spPr/>
      <dgm:t>
        <a:bodyPr/>
        <a:lstStyle/>
        <a:p>
          <a:pPr rtl="0"/>
          <a:r>
            <a:rPr lang="en-US" smtClean="0"/>
            <a:t>Core Library</a:t>
          </a:r>
          <a:endParaRPr lang="en-US"/>
        </a:p>
      </dgm:t>
    </dgm:pt>
    <dgm:pt modelId="{22F41622-5E0F-459B-AFB4-160AC5C3E7EC}" type="parTrans" cxnId="{A714B587-3952-4FFF-BE48-F4BD636DEE26}">
      <dgm:prSet/>
      <dgm:spPr/>
      <dgm:t>
        <a:bodyPr/>
        <a:lstStyle/>
        <a:p>
          <a:endParaRPr lang="en-US"/>
        </a:p>
      </dgm:t>
    </dgm:pt>
    <dgm:pt modelId="{74F54AD9-69A4-49E9-B29C-D6CCCA596B17}" type="sibTrans" cxnId="{A714B587-3952-4FFF-BE48-F4BD636DEE26}">
      <dgm:prSet/>
      <dgm:spPr/>
      <dgm:t>
        <a:bodyPr/>
        <a:lstStyle/>
        <a:p>
          <a:endParaRPr lang="en-US"/>
        </a:p>
      </dgm:t>
    </dgm:pt>
    <dgm:pt modelId="{BDA5A367-C00D-4541-B37B-6C53C160B64E}">
      <dgm:prSet/>
      <dgm:spPr/>
      <dgm:t>
        <a:bodyPr/>
        <a:lstStyle/>
        <a:p>
          <a:pPr rtl="0"/>
          <a:r>
            <a:rPr lang="en-US" smtClean="0"/>
            <a:t>Business Logic</a:t>
          </a:r>
          <a:endParaRPr lang="en-US"/>
        </a:p>
      </dgm:t>
    </dgm:pt>
    <dgm:pt modelId="{C6D1CBAB-7FC7-4CC8-85E5-1BD852D2284D}" type="parTrans" cxnId="{36ACBAD6-4CED-4D7D-8FC7-EEEE6CEB6D0D}">
      <dgm:prSet/>
      <dgm:spPr/>
      <dgm:t>
        <a:bodyPr/>
        <a:lstStyle/>
        <a:p>
          <a:endParaRPr lang="en-US"/>
        </a:p>
      </dgm:t>
    </dgm:pt>
    <dgm:pt modelId="{EC185188-5F2E-4F8C-8B36-A0F4889EB745}" type="sibTrans" cxnId="{36ACBAD6-4CED-4D7D-8FC7-EEEE6CEB6D0D}">
      <dgm:prSet/>
      <dgm:spPr/>
      <dgm:t>
        <a:bodyPr/>
        <a:lstStyle/>
        <a:p>
          <a:endParaRPr lang="en-US"/>
        </a:p>
      </dgm:t>
    </dgm:pt>
    <dgm:pt modelId="{1D3CB1AE-0B93-492C-850D-7B85821D83B7}">
      <dgm:prSet/>
      <dgm:spPr/>
      <dgm:t>
        <a:bodyPr/>
        <a:lstStyle/>
        <a:p>
          <a:pPr rtl="0"/>
          <a:r>
            <a:rPr lang="en-US" smtClean="0"/>
            <a:t>Services</a:t>
          </a:r>
          <a:endParaRPr lang="en-US"/>
        </a:p>
      </dgm:t>
    </dgm:pt>
    <dgm:pt modelId="{4E310969-8B9B-4A52-8BA7-8A35EF8D7BA1}" type="parTrans" cxnId="{BB7ACA49-3D59-4721-B316-FDFC4F03A2D8}">
      <dgm:prSet/>
      <dgm:spPr/>
      <dgm:t>
        <a:bodyPr/>
        <a:lstStyle/>
        <a:p>
          <a:endParaRPr lang="en-US"/>
        </a:p>
      </dgm:t>
    </dgm:pt>
    <dgm:pt modelId="{4DB4D4DF-B7FC-4690-8BA2-73C89A3B2DA3}" type="sibTrans" cxnId="{BB7ACA49-3D59-4721-B316-FDFC4F03A2D8}">
      <dgm:prSet/>
      <dgm:spPr/>
      <dgm:t>
        <a:bodyPr/>
        <a:lstStyle/>
        <a:p>
          <a:endParaRPr lang="en-US"/>
        </a:p>
      </dgm:t>
    </dgm:pt>
    <dgm:pt modelId="{79468014-6C73-4464-81B7-AA9918EEA144}">
      <dgm:prSet/>
      <dgm:spPr/>
      <dgm:t>
        <a:bodyPr/>
        <a:lstStyle/>
        <a:p>
          <a:pPr rtl="0"/>
          <a:r>
            <a:rPr lang="en-US" smtClean="0"/>
            <a:t>Data Access</a:t>
          </a:r>
          <a:endParaRPr lang="en-US"/>
        </a:p>
      </dgm:t>
    </dgm:pt>
    <dgm:pt modelId="{32E00712-991C-4BCC-8616-918697A83AB4}" type="parTrans" cxnId="{4E68605E-5A07-4699-806A-87509EE1E088}">
      <dgm:prSet/>
      <dgm:spPr/>
      <dgm:t>
        <a:bodyPr/>
        <a:lstStyle/>
        <a:p>
          <a:endParaRPr lang="en-US"/>
        </a:p>
      </dgm:t>
    </dgm:pt>
    <dgm:pt modelId="{E7BCDE4C-DDFD-467A-BA05-A95BCB3F2B23}" type="sibTrans" cxnId="{4E68605E-5A07-4699-806A-87509EE1E088}">
      <dgm:prSet/>
      <dgm:spPr/>
      <dgm:t>
        <a:bodyPr/>
        <a:lstStyle/>
        <a:p>
          <a:endParaRPr lang="en-US"/>
        </a:p>
      </dgm:t>
    </dgm:pt>
    <dgm:pt modelId="{806753A0-116C-448F-BA79-9C321556B051}" type="pres">
      <dgm:prSet presAssocID="{DFBFA26A-0FCA-436E-9102-CABC4A0FD7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0362A0-9986-49EC-83E2-3AF8E4F0AD7D}" type="pres">
      <dgm:prSet presAssocID="{679D8694-4EEA-42E8-9D25-8B11A06F69A3}" presName="linNode" presStyleCnt="0"/>
      <dgm:spPr/>
    </dgm:pt>
    <dgm:pt modelId="{E8481138-05ED-4D23-A23E-83218ADBA2F7}" type="pres">
      <dgm:prSet presAssocID="{679D8694-4EEA-42E8-9D25-8B11A06F69A3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7CCCAA-DFE3-40EC-ABB1-1E96B03D9BFF}" type="pres">
      <dgm:prSet presAssocID="{679D8694-4EEA-42E8-9D25-8B11A06F69A3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C093B-02C7-4F0B-9AC6-139881556B46}" type="pres">
      <dgm:prSet presAssocID="{A69EEE5F-B56D-4A63-8769-E99C516DCC5F}" presName="sp" presStyleCnt="0"/>
      <dgm:spPr/>
    </dgm:pt>
    <dgm:pt modelId="{D4448EB6-9AF6-444D-B0B2-5D7D4EE68B7D}" type="pres">
      <dgm:prSet presAssocID="{F7DA4894-ADA1-4154-B0DE-3280D3C43481}" presName="linNode" presStyleCnt="0"/>
      <dgm:spPr/>
    </dgm:pt>
    <dgm:pt modelId="{E576C11E-6276-4F4E-A027-78F39588CBA1}" type="pres">
      <dgm:prSet presAssocID="{F7DA4894-ADA1-4154-B0DE-3280D3C43481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04415D-60A7-4843-97A1-391D393FCCA1}" type="pres">
      <dgm:prSet presAssocID="{F7DA4894-ADA1-4154-B0DE-3280D3C43481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3A7D80-3277-4466-87F3-BF8BC35E0A2D}" type="pres">
      <dgm:prSet presAssocID="{FE03BFC4-6C84-4804-B7E4-79ACA7DECE6C}" presName="sp" presStyleCnt="0"/>
      <dgm:spPr/>
    </dgm:pt>
    <dgm:pt modelId="{7B4D837B-491C-4BCC-A336-1EB38042B610}" type="pres">
      <dgm:prSet presAssocID="{C6FC9897-819A-4268-8A22-0604B6EB9D69}" presName="linNode" presStyleCnt="0"/>
      <dgm:spPr/>
    </dgm:pt>
    <dgm:pt modelId="{4ADE9468-92CC-4C73-A8F1-C64CA0656F01}" type="pres">
      <dgm:prSet presAssocID="{C6FC9897-819A-4268-8A22-0604B6EB9D69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FB269-ADF0-4D48-9E51-86E02ADF5910}" type="pres">
      <dgm:prSet presAssocID="{C6FC9897-819A-4268-8A22-0604B6EB9D69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320755-A860-41B3-9508-4C8675B32F34}" srcId="{DFBFA26A-0FCA-436E-9102-CABC4A0FD72F}" destId="{679D8694-4EEA-42E8-9D25-8B11A06F69A3}" srcOrd="0" destOrd="0" parTransId="{3818F425-DB3E-4274-9439-2ED53BAB3627}" sibTransId="{A69EEE5F-B56D-4A63-8769-E99C516DCC5F}"/>
    <dgm:cxn modelId="{122B6F94-76F0-46DF-9644-2D46C3348A6E}" type="presOf" srcId="{79468014-6C73-4464-81B7-AA9918EEA144}" destId="{DDAFB269-ADF0-4D48-9E51-86E02ADF5910}" srcOrd="0" destOrd="2" presId="urn:microsoft.com/office/officeart/2005/8/layout/vList5"/>
    <dgm:cxn modelId="{41D489C1-07AD-432A-AED6-087103FE3880}" srcId="{F7DA4894-ADA1-4154-B0DE-3280D3C43481}" destId="{9E1961F7-D7C4-403F-B651-FE90EF665C48}" srcOrd="1" destOrd="0" parTransId="{3BAD941E-35A6-4DD9-9317-C9D909DFE9F7}" sibTransId="{F3D22A2D-F839-4135-93D1-CC0B2EBCC171}"/>
    <dgm:cxn modelId="{A714B587-3952-4FFF-BE48-F4BD636DEE26}" srcId="{DFBFA26A-0FCA-436E-9102-CABC4A0FD72F}" destId="{C6FC9897-819A-4268-8A22-0604B6EB9D69}" srcOrd="2" destOrd="0" parTransId="{22F41622-5E0F-459B-AFB4-160AC5C3E7EC}" sibTransId="{74F54AD9-69A4-49E9-B29C-D6CCCA596B17}"/>
    <dgm:cxn modelId="{E325B491-1941-4365-8F1C-4AA229AF8F1F}" type="presOf" srcId="{DFBFA26A-0FCA-436E-9102-CABC4A0FD72F}" destId="{806753A0-116C-448F-BA79-9C321556B051}" srcOrd="0" destOrd="0" presId="urn:microsoft.com/office/officeart/2005/8/layout/vList5"/>
    <dgm:cxn modelId="{BB7ACA49-3D59-4721-B316-FDFC4F03A2D8}" srcId="{C6FC9897-819A-4268-8A22-0604B6EB9D69}" destId="{1D3CB1AE-0B93-492C-850D-7B85821D83B7}" srcOrd="1" destOrd="0" parTransId="{4E310969-8B9B-4A52-8BA7-8A35EF8D7BA1}" sibTransId="{4DB4D4DF-B7FC-4690-8BA2-73C89A3B2DA3}"/>
    <dgm:cxn modelId="{D632D3E9-58D7-48AF-AA82-C9CA86D547C6}" srcId="{DFBFA26A-0FCA-436E-9102-CABC4A0FD72F}" destId="{F7DA4894-ADA1-4154-B0DE-3280D3C43481}" srcOrd="1" destOrd="0" parTransId="{F16EA55F-3238-4D5B-BB27-FC9A626C9E2E}" sibTransId="{FE03BFC4-6C84-4804-B7E4-79ACA7DECE6C}"/>
    <dgm:cxn modelId="{F2D390D9-1055-4E9C-813D-4CE6CE43BD67}" srcId="{679D8694-4EEA-42E8-9D25-8B11A06F69A3}" destId="{6E655558-39B9-43B9-8E3F-FEB74A2D1C6F}" srcOrd="0" destOrd="0" parTransId="{91BC6E87-873F-4D48-84F4-24904B038CC3}" sibTransId="{4CA17E76-6494-4DEE-8DEA-23854EAB5C13}"/>
    <dgm:cxn modelId="{5DCF5668-5EE2-4D34-BDBA-3D2546179924}" type="presOf" srcId="{BDA5A367-C00D-4541-B37B-6C53C160B64E}" destId="{DDAFB269-ADF0-4D48-9E51-86E02ADF5910}" srcOrd="0" destOrd="0" presId="urn:microsoft.com/office/officeart/2005/8/layout/vList5"/>
    <dgm:cxn modelId="{69AA0C00-8DAD-4CC1-B9C6-D981A3A0DB8C}" type="presOf" srcId="{9E1961F7-D7C4-403F-B651-FE90EF665C48}" destId="{6004415D-60A7-4843-97A1-391D393FCCA1}" srcOrd="0" destOrd="1" presId="urn:microsoft.com/office/officeart/2005/8/layout/vList5"/>
    <dgm:cxn modelId="{4E68605E-5A07-4699-806A-87509EE1E088}" srcId="{C6FC9897-819A-4268-8A22-0604B6EB9D69}" destId="{79468014-6C73-4464-81B7-AA9918EEA144}" srcOrd="2" destOrd="0" parTransId="{32E00712-991C-4BCC-8616-918697A83AB4}" sibTransId="{E7BCDE4C-DDFD-467A-BA05-A95BCB3F2B23}"/>
    <dgm:cxn modelId="{36ACBAD6-4CED-4D7D-8FC7-EEEE6CEB6D0D}" srcId="{C6FC9897-819A-4268-8A22-0604B6EB9D69}" destId="{BDA5A367-C00D-4541-B37B-6C53C160B64E}" srcOrd="0" destOrd="0" parTransId="{C6D1CBAB-7FC7-4CC8-85E5-1BD852D2284D}" sibTransId="{EC185188-5F2E-4F8C-8B36-A0F4889EB745}"/>
    <dgm:cxn modelId="{68016C6C-FF35-47FE-89E2-D07788CC5D9D}" type="presOf" srcId="{C6FC9897-819A-4268-8A22-0604B6EB9D69}" destId="{4ADE9468-92CC-4C73-A8F1-C64CA0656F01}" srcOrd="0" destOrd="0" presId="urn:microsoft.com/office/officeart/2005/8/layout/vList5"/>
    <dgm:cxn modelId="{C0A32DA8-BA88-465D-B5AB-3C9B84401261}" type="presOf" srcId="{587A2A3D-2BD0-45A7-AFB7-BC9F385112E3}" destId="{6004415D-60A7-4843-97A1-391D393FCCA1}" srcOrd="0" destOrd="0" presId="urn:microsoft.com/office/officeart/2005/8/layout/vList5"/>
    <dgm:cxn modelId="{198DB66D-16B4-4FA5-9697-FA151F5E897B}" type="presOf" srcId="{6E655558-39B9-43B9-8E3F-FEB74A2D1C6F}" destId="{077CCCAA-DFE3-40EC-ABB1-1E96B03D9BFF}" srcOrd="0" destOrd="0" presId="urn:microsoft.com/office/officeart/2005/8/layout/vList5"/>
    <dgm:cxn modelId="{9C7C4276-F639-420E-B83C-BB423EA9F432}" type="presOf" srcId="{679D8694-4EEA-42E8-9D25-8B11A06F69A3}" destId="{E8481138-05ED-4D23-A23E-83218ADBA2F7}" srcOrd="0" destOrd="0" presId="urn:microsoft.com/office/officeart/2005/8/layout/vList5"/>
    <dgm:cxn modelId="{F46F72C6-721D-4419-AB9F-A6CBE3ADC0C6}" srcId="{F7DA4894-ADA1-4154-B0DE-3280D3C43481}" destId="{587A2A3D-2BD0-45A7-AFB7-BC9F385112E3}" srcOrd="0" destOrd="0" parTransId="{417773C4-9E4D-47A7-BE8B-02B4EAA54B9E}" sibTransId="{48774FE4-EFCA-47FA-9EA6-3C9AD879E2DD}"/>
    <dgm:cxn modelId="{B2E6A41D-6A30-429A-A0FB-230169CB26A8}" type="presOf" srcId="{B453FA60-FDF3-4DA0-BAE7-AB0DFA127215}" destId="{077CCCAA-DFE3-40EC-ABB1-1E96B03D9BFF}" srcOrd="0" destOrd="1" presId="urn:microsoft.com/office/officeart/2005/8/layout/vList5"/>
    <dgm:cxn modelId="{6D391131-D896-4F15-BD16-AEF53BDF6797}" type="presOf" srcId="{F7DA4894-ADA1-4154-B0DE-3280D3C43481}" destId="{E576C11E-6276-4F4E-A027-78F39588CBA1}" srcOrd="0" destOrd="0" presId="urn:microsoft.com/office/officeart/2005/8/layout/vList5"/>
    <dgm:cxn modelId="{F5B04FE0-7F18-4FF5-A66D-64876A14A182}" srcId="{679D8694-4EEA-42E8-9D25-8B11A06F69A3}" destId="{B453FA60-FDF3-4DA0-BAE7-AB0DFA127215}" srcOrd="1" destOrd="0" parTransId="{4284485C-F578-4D98-A070-6851D3717B49}" sibTransId="{A98FCD4C-0AF4-4E38-B577-4465604C23A9}"/>
    <dgm:cxn modelId="{34554B9F-54F0-4359-AC6F-76302B9E0497}" type="presOf" srcId="{1D3CB1AE-0B93-492C-850D-7B85821D83B7}" destId="{DDAFB269-ADF0-4D48-9E51-86E02ADF5910}" srcOrd="0" destOrd="1" presId="urn:microsoft.com/office/officeart/2005/8/layout/vList5"/>
    <dgm:cxn modelId="{BF1AF9A9-17D0-4FD0-B434-272B922A8D59}" type="presParOf" srcId="{806753A0-116C-448F-BA79-9C321556B051}" destId="{300362A0-9986-49EC-83E2-3AF8E4F0AD7D}" srcOrd="0" destOrd="0" presId="urn:microsoft.com/office/officeart/2005/8/layout/vList5"/>
    <dgm:cxn modelId="{8CF51BCA-AD62-4E4C-A478-BFE29E63F54B}" type="presParOf" srcId="{300362A0-9986-49EC-83E2-3AF8E4F0AD7D}" destId="{E8481138-05ED-4D23-A23E-83218ADBA2F7}" srcOrd="0" destOrd="0" presId="urn:microsoft.com/office/officeart/2005/8/layout/vList5"/>
    <dgm:cxn modelId="{2C53FAA5-56AA-463F-80FA-450032A8355C}" type="presParOf" srcId="{300362A0-9986-49EC-83E2-3AF8E4F0AD7D}" destId="{077CCCAA-DFE3-40EC-ABB1-1E96B03D9BFF}" srcOrd="1" destOrd="0" presId="urn:microsoft.com/office/officeart/2005/8/layout/vList5"/>
    <dgm:cxn modelId="{2F18C49C-14ED-442F-89A0-FC1ED26FD3C4}" type="presParOf" srcId="{806753A0-116C-448F-BA79-9C321556B051}" destId="{397C093B-02C7-4F0B-9AC6-139881556B46}" srcOrd="1" destOrd="0" presId="urn:microsoft.com/office/officeart/2005/8/layout/vList5"/>
    <dgm:cxn modelId="{958FC97A-E17A-4EB7-BBC6-CE719B2FD0E0}" type="presParOf" srcId="{806753A0-116C-448F-BA79-9C321556B051}" destId="{D4448EB6-9AF6-444D-B0B2-5D7D4EE68B7D}" srcOrd="2" destOrd="0" presId="urn:microsoft.com/office/officeart/2005/8/layout/vList5"/>
    <dgm:cxn modelId="{67FDED78-31B6-46B8-ADF2-0A56D069C35A}" type="presParOf" srcId="{D4448EB6-9AF6-444D-B0B2-5D7D4EE68B7D}" destId="{E576C11E-6276-4F4E-A027-78F39588CBA1}" srcOrd="0" destOrd="0" presId="urn:microsoft.com/office/officeart/2005/8/layout/vList5"/>
    <dgm:cxn modelId="{DA47F2C4-87EB-46FA-81DB-0EACA0D0076E}" type="presParOf" srcId="{D4448EB6-9AF6-444D-B0B2-5D7D4EE68B7D}" destId="{6004415D-60A7-4843-97A1-391D393FCCA1}" srcOrd="1" destOrd="0" presId="urn:microsoft.com/office/officeart/2005/8/layout/vList5"/>
    <dgm:cxn modelId="{CA80CE1D-998B-4E66-8D8E-64469021E66F}" type="presParOf" srcId="{806753A0-116C-448F-BA79-9C321556B051}" destId="{993A7D80-3277-4466-87F3-BF8BC35E0A2D}" srcOrd="3" destOrd="0" presId="urn:microsoft.com/office/officeart/2005/8/layout/vList5"/>
    <dgm:cxn modelId="{C63B5116-6DF1-428E-BDA9-F20371300BFF}" type="presParOf" srcId="{806753A0-116C-448F-BA79-9C321556B051}" destId="{7B4D837B-491C-4BCC-A336-1EB38042B610}" srcOrd="4" destOrd="0" presId="urn:microsoft.com/office/officeart/2005/8/layout/vList5"/>
    <dgm:cxn modelId="{E5312626-90AA-422C-90D5-2BA32E9FBEC7}" type="presParOf" srcId="{7B4D837B-491C-4BCC-A336-1EB38042B610}" destId="{4ADE9468-92CC-4C73-A8F1-C64CA0656F01}" srcOrd="0" destOrd="0" presId="urn:microsoft.com/office/officeart/2005/8/layout/vList5"/>
    <dgm:cxn modelId="{7130505B-00FE-44B8-BB35-533C0F7024CB}" type="presParOf" srcId="{7B4D837B-491C-4BCC-A336-1EB38042B610}" destId="{DDAFB269-ADF0-4D48-9E51-86E02ADF591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256476-119F-4E00-9936-372563385E6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CB09A87-F426-4EC0-B9C0-299EDF328F41}">
      <dgm:prSet/>
      <dgm:spPr/>
      <dgm:t>
        <a:bodyPr/>
        <a:lstStyle/>
        <a:p>
          <a:pPr rtl="0"/>
          <a:r>
            <a:rPr lang="en-US" dirty="0" smtClean="0"/>
            <a:t>Supported Densities</a:t>
          </a:r>
          <a:endParaRPr lang="en-US" dirty="0"/>
        </a:p>
      </dgm:t>
    </dgm:pt>
    <dgm:pt modelId="{1DAA374B-8C90-40C8-9982-CD491CB1A393}" type="parTrans" cxnId="{8400A251-D76A-467F-9B7E-E345831865F9}">
      <dgm:prSet/>
      <dgm:spPr/>
      <dgm:t>
        <a:bodyPr/>
        <a:lstStyle/>
        <a:p>
          <a:endParaRPr lang="en-US"/>
        </a:p>
      </dgm:t>
    </dgm:pt>
    <dgm:pt modelId="{9B0F18C9-9E3F-43C5-A9F7-9AE6A1AE1F32}" type="sibTrans" cxnId="{8400A251-D76A-467F-9B7E-E345831865F9}">
      <dgm:prSet/>
      <dgm:spPr/>
      <dgm:t>
        <a:bodyPr/>
        <a:lstStyle/>
        <a:p>
          <a:endParaRPr lang="en-US"/>
        </a:p>
      </dgm:t>
    </dgm:pt>
    <dgm:pt modelId="{CCDA957D-CD83-4497-85A8-C6CA71E6818E}">
      <dgm:prSet/>
      <dgm:spPr/>
      <dgm:t>
        <a:bodyPr/>
        <a:lstStyle/>
        <a:p>
          <a:pPr rtl="0"/>
          <a:r>
            <a:rPr lang="en-US" dirty="0" err="1" smtClean="0"/>
            <a:t>ldpi</a:t>
          </a:r>
          <a:r>
            <a:rPr lang="en-US" dirty="0" smtClean="0"/>
            <a:t> (~120dpi)</a:t>
          </a:r>
          <a:endParaRPr lang="en-US" dirty="0"/>
        </a:p>
      </dgm:t>
    </dgm:pt>
    <dgm:pt modelId="{F873EA0D-6200-4E4A-AE05-8212961B7202}" type="parTrans" cxnId="{CAEB4DEC-34FB-4C9F-971A-AEF78AA8DC82}">
      <dgm:prSet/>
      <dgm:spPr/>
      <dgm:t>
        <a:bodyPr/>
        <a:lstStyle/>
        <a:p>
          <a:endParaRPr lang="en-US"/>
        </a:p>
      </dgm:t>
    </dgm:pt>
    <dgm:pt modelId="{885E0705-B2D7-4E91-8F71-5833C2DDE39D}" type="sibTrans" cxnId="{CAEB4DEC-34FB-4C9F-971A-AEF78AA8DC82}">
      <dgm:prSet/>
      <dgm:spPr/>
      <dgm:t>
        <a:bodyPr/>
        <a:lstStyle/>
        <a:p>
          <a:endParaRPr lang="en-US"/>
        </a:p>
      </dgm:t>
    </dgm:pt>
    <dgm:pt modelId="{332B0540-7318-41F6-B385-F8E2898330B1}">
      <dgm:prSet/>
      <dgm:spPr/>
      <dgm:t>
        <a:bodyPr/>
        <a:lstStyle/>
        <a:p>
          <a:pPr rtl="0"/>
          <a:r>
            <a:rPr lang="en-US" smtClean="0"/>
            <a:t>mdpi (~160dpi)</a:t>
          </a:r>
          <a:endParaRPr lang="en-US"/>
        </a:p>
      </dgm:t>
    </dgm:pt>
    <dgm:pt modelId="{FA88F67A-D736-4D2C-92FD-459585E832D0}" type="parTrans" cxnId="{77E8E20E-E8FA-4024-AB9C-421062BFC00B}">
      <dgm:prSet/>
      <dgm:spPr/>
      <dgm:t>
        <a:bodyPr/>
        <a:lstStyle/>
        <a:p>
          <a:endParaRPr lang="en-US"/>
        </a:p>
      </dgm:t>
    </dgm:pt>
    <dgm:pt modelId="{869A5604-1C1F-4EAA-9A42-680F9F3BEC4A}" type="sibTrans" cxnId="{77E8E20E-E8FA-4024-AB9C-421062BFC00B}">
      <dgm:prSet/>
      <dgm:spPr/>
      <dgm:t>
        <a:bodyPr/>
        <a:lstStyle/>
        <a:p>
          <a:endParaRPr lang="en-US"/>
        </a:p>
      </dgm:t>
    </dgm:pt>
    <dgm:pt modelId="{C13CEBF8-84ED-435A-9D8B-784B67AB0802}">
      <dgm:prSet/>
      <dgm:spPr/>
      <dgm:t>
        <a:bodyPr/>
        <a:lstStyle/>
        <a:p>
          <a:pPr rtl="0"/>
          <a:r>
            <a:rPr lang="en-US" smtClean="0"/>
            <a:t>hdpi (~240dpi)</a:t>
          </a:r>
          <a:endParaRPr lang="en-US"/>
        </a:p>
      </dgm:t>
    </dgm:pt>
    <dgm:pt modelId="{1F450EC2-D8A0-4A17-B60A-807AEB383486}" type="parTrans" cxnId="{ABD7DA2B-10DE-4FB0-A16C-E07C5952C330}">
      <dgm:prSet/>
      <dgm:spPr/>
      <dgm:t>
        <a:bodyPr/>
        <a:lstStyle/>
        <a:p>
          <a:endParaRPr lang="en-US"/>
        </a:p>
      </dgm:t>
    </dgm:pt>
    <dgm:pt modelId="{641F52D6-B1D9-4779-B859-137A981E83BD}" type="sibTrans" cxnId="{ABD7DA2B-10DE-4FB0-A16C-E07C5952C330}">
      <dgm:prSet/>
      <dgm:spPr/>
      <dgm:t>
        <a:bodyPr/>
        <a:lstStyle/>
        <a:p>
          <a:endParaRPr lang="en-US"/>
        </a:p>
      </dgm:t>
    </dgm:pt>
    <dgm:pt modelId="{AE482A38-FDE3-4A7C-971E-499CF1330DBE}">
      <dgm:prSet/>
      <dgm:spPr/>
      <dgm:t>
        <a:bodyPr/>
        <a:lstStyle/>
        <a:p>
          <a:pPr rtl="0"/>
          <a:r>
            <a:rPr lang="en-US" smtClean="0"/>
            <a:t>xhdpi (~320dpi)</a:t>
          </a:r>
          <a:endParaRPr lang="en-US"/>
        </a:p>
      </dgm:t>
    </dgm:pt>
    <dgm:pt modelId="{BC860050-3324-4554-93B9-A035560F0B41}" type="parTrans" cxnId="{10BD7007-23B0-440E-B500-8A390C23A704}">
      <dgm:prSet/>
      <dgm:spPr/>
      <dgm:t>
        <a:bodyPr/>
        <a:lstStyle/>
        <a:p>
          <a:endParaRPr lang="en-US"/>
        </a:p>
      </dgm:t>
    </dgm:pt>
    <dgm:pt modelId="{D897E0F2-97F9-4E89-A4F4-E80A15EB6056}" type="sibTrans" cxnId="{10BD7007-23B0-440E-B500-8A390C23A704}">
      <dgm:prSet/>
      <dgm:spPr/>
      <dgm:t>
        <a:bodyPr/>
        <a:lstStyle/>
        <a:p>
          <a:endParaRPr lang="en-US"/>
        </a:p>
      </dgm:t>
    </dgm:pt>
    <dgm:pt modelId="{8FE74EB0-2B69-4730-B0D3-2AC93D903319}">
      <dgm:prSet/>
      <dgm:spPr/>
      <dgm:t>
        <a:bodyPr/>
        <a:lstStyle/>
        <a:p>
          <a:pPr rtl="0"/>
          <a:r>
            <a:rPr lang="en-US" smtClean="0"/>
            <a:t>xxhdpi (~480dpi)</a:t>
          </a:r>
          <a:endParaRPr lang="en-US"/>
        </a:p>
      </dgm:t>
    </dgm:pt>
    <dgm:pt modelId="{B50073F9-FE14-4785-B140-DE7541A5D60A}" type="parTrans" cxnId="{77F358CD-59A7-4355-AE09-91912C0128A2}">
      <dgm:prSet/>
      <dgm:spPr/>
      <dgm:t>
        <a:bodyPr/>
        <a:lstStyle/>
        <a:p>
          <a:endParaRPr lang="en-US"/>
        </a:p>
      </dgm:t>
    </dgm:pt>
    <dgm:pt modelId="{C4B92E7E-1384-4294-A603-01A17EBE326D}" type="sibTrans" cxnId="{77F358CD-59A7-4355-AE09-91912C0128A2}">
      <dgm:prSet/>
      <dgm:spPr/>
      <dgm:t>
        <a:bodyPr/>
        <a:lstStyle/>
        <a:p>
          <a:endParaRPr lang="en-US"/>
        </a:p>
      </dgm:t>
    </dgm:pt>
    <dgm:pt modelId="{85D848CA-7C53-4429-8E75-C83AE27997D0}">
      <dgm:prSet/>
      <dgm:spPr/>
      <dgm:t>
        <a:bodyPr/>
        <a:lstStyle/>
        <a:p>
          <a:pPr rtl="0"/>
          <a:r>
            <a:rPr lang="en-US" smtClean="0"/>
            <a:t>xxxhdpi (~640dpi)</a:t>
          </a:r>
          <a:endParaRPr lang="en-US"/>
        </a:p>
      </dgm:t>
    </dgm:pt>
    <dgm:pt modelId="{10C9AD48-5867-42A9-A7E3-E2374E0A297F}" type="parTrans" cxnId="{5D108476-11D6-4D34-89F0-18278E8B1E54}">
      <dgm:prSet/>
      <dgm:spPr/>
      <dgm:t>
        <a:bodyPr/>
        <a:lstStyle/>
        <a:p>
          <a:endParaRPr lang="en-US"/>
        </a:p>
      </dgm:t>
    </dgm:pt>
    <dgm:pt modelId="{56D78AF7-4526-4397-9A19-B474E219DE26}" type="sibTrans" cxnId="{5D108476-11D6-4D34-89F0-18278E8B1E54}">
      <dgm:prSet/>
      <dgm:spPr/>
      <dgm:t>
        <a:bodyPr/>
        <a:lstStyle/>
        <a:p>
          <a:endParaRPr lang="en-US"/>
        </a:p>
      </dgm:t>
    </dgm:pt>
    <dgm:pt modelId="{2C31FA36-3532-4C44-84C2-C063F5F38222}" type="pres">
      <dgm:prSet presAssocID="{A0256476-119F-4E00-9936-372563385E6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C404F61-19B7-4FF1-9EAE-2633D3638C84}" type="pres">
      <dgm:prSet presAssocID="{5CB09A87-F426-4EC0-B9C0-299EDF328F41}" presName="hierRoot1" presStyleCnt="0">
        <dgm:presLayoutVars>
          <dgm:hierBranch val="init"/>
        </dgm:presLayoutVars>
      </dgm:prSet>
      <dgm:spPr/>
    </dgm:pt>
    <dgm:pt modelId="{635B76B4-0EDE-4B17-A807-F4918D0A1A9B}" type="pres">
      <dgm:prSet presAssocID="{5CB09A87-F426-4EC0-B9C0-299EDF328F41}" presName="rootComposite1" presStyleCnt="0"/>
      <dgm:spPr/>
    </dgm:pt>
    <dgm:pt modelId="{6874EAE3-9506-4E40-A960-DA967E989FB2}" type="pres">
      <dgm:prSet presAssocID="{5CB09A87-F426-4EC0-B9C0-299EDF328F4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894DA-0334-4EE4-A89C-633417D2E698}" type="pres">
      <dgm:prSet presAssocID="{5CB09A87-F426-4EC0-B9C0-299EDF328F4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FAED2F7-4E61-4B02-964B-569E6F3EB019}" type="pres">
      <dgm:prSet presAssocID="{5CB09A87-F426-4EC0-B9C0-299EDF328F41}" presName="hierChild2" presStyleCnt="0"/>
      <dgm:spPr/>
    </dgm:pt>
    <dgm:pt modelId="{FB18AFBC-E4F0-4F88-A7AE-67C48FB08E66}" type="pres">
      <dgm:prSet presAssocID="{F873EA0D-6200-4E4A-AE05-8212961B7202}" presName="Name37" presStyleLbl="parChTrans1D2" presStyleIdx="0" presStyleCnt="6"/>
      <dgm:spPr/>
      <dgm:t>
        <a:bodyPr/>
        <a:lstStyle/>
        <a:p>
          <a:endParaRPr lang="en-US"/>
        </a:p>
      </dgm:t>
    </dgm:pt>
    <dgm:pt modelId="{7283C3D5-ABA3-4F2D-A41A-3FB7768CB54B}" type="pres">
      <dgm:prSet presAssocID="{CCDA957D-CD83-4497-85A8-C6CA71E6818E}" presName="hierRoot2" presStyleCnt="0">
        <dgm:presLayoutVars>
          <dgm:hierBranch val="init"/>
        </dgm:presLayoutVars>
      </dgm:prSet>
      <dgm:spPr/>
    </dgm:pt>
    <dgm:pt modelId="{E1A8505D-0845-4828-8884-33257D07BE81}" type="pres">
      <dgm:prSet presAssocID="{CCDA957D-CD83-4497-85A8-C6CA71E6818E}" presName="rootComposite" presStyleCnt="0"/>
      <dgm:spPr/>
    </dgm:pt>
    <dgm:pt modelId="{AFBC12D2-392B-4E3B-A7E0-09D77E738C95}" type="pres">
      <dgm:prSet presAssocID="{CCDA957D-CD83-4497-85A8-C6CA71E6818E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EB8E21-682B-4241-A881-5641DF8D31CB}" type="pres">
      <dgm:prSet presAssocID="{CCDA957D-CD83-4497-85A8-C6CA71E6818E}" presName="rootConnector" presStyleLbl="node2" presStyleIdx="0" presStyleCnt="6"/>
      <dgm:spPr/>
      <dgm:t>
        <a:bodyPr/>
        <a:lstStyle/>
        <a:p>
          <a:endParaRPr lang="en-US"/>
        </a:p>
      </dgm:t>
    </dgm:pt>
    <dgm:pt modelId="{C410B644-8770-47C8-AC81-6E91C8C0030B}" type="pres">
      <dgm:prSet presAssocID="{CCDA957D-CD83-4497-85A8-C6CA71E6818E}" presName="hierChild4" presStyleCnt="0"/>
      <dgm:spPr/>
    </dgm:pt>
    <dgm:pt modelId="{B94B4070-1F48-4467-B444-17C9DADD7443}" type="pres">
      <dgm:prSet presAssocID="{CCDA957D-CD83-4497-85A8-C6CA71E6818E}" presName="hierChild5" presStyleCnt="0"/>
      <dgm:spPr/>
    </dgm:pt>
    <dgm:pt modelId="{343F57DE-155F-4D4E-B981-1D40567BE3B3}" type="pres">
      <dgm:prSet presAssocID="{FA88F67A-D736-4D2C-92FD-459585E832D0}" presName="Name37" presStyleLbl="parChTrans1D2" presStyleIdx="1" presStyleCnt="6"/>
      <dgm:spPr/>
      <dgm:t>
        <a:bodyPr/>
        <a:lstStyle/>
        <a:p>
          <a:endParaRPr lang="en-US"/>
        </a:p>
      </dgm:t>
    </dgm:pt>
    <dgm:pt modelId="{86126A27-F932-48A4-A2F0-692230B8E208}" type="pres">
      <dgm:prSet presAssocID="{332B0540-7318-41F6-B385-F8E2898330B1}" presName="hierRoot2" presStyleCnt="0">
        <dgm:presLayoutVars>
          <dgm:hierBranch val="init"/>
        </dgm:presLayoutVars>
      </dgm:prSet>
      <dgm:spPr/>
    </dgm:pt>
    <dgm:pt modelId="{5D48D820-8303-44B4-BC7A-230DB0C5D035}" type="pres">
      <dgm:prSet presAssocID="{332B0540-7318-41F6-B385-F8E2898330B1}" presName="rootComposite" presStyleCnt="0"/>
      <dgm:spPr/>
    </dgm:pt>
    <dgm:pt modelId="{8A558FC7-EBF5-4A7C-A8B1-E6A58A5687C5}" type="pres">
      <dgm:prSet presAssocID="{332B0540-7318-41F6-B385-F8E2898330B1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4DC68D-E884-45D2-9F1E-87AE52A0585A}" type="pres">
      <dgm:prSet presAssocID="{332B0540-7318-41F6-B385-F8E2898330B1}" presName="rootConnector" presStyleLbl="node2" presStyleIdx="1" presStyleCnt="6"/>
      <dgm:spPr/>
      <dgm:t>
        <a:bodyPr/>
        <a:lstStyle/>
        <a:p>
          <a:endParaRPr lang="en-US"/>
        </a:p>
      </dgm:t>
    </dgm:pt>
    <dgm:pt modelId="{086147DC-18A8-4A65-8309-C99B7F9921F3}" type="pres">
      <dgm:prSet presAssocID="{332B0540-7318-41F6-B385-F8E2898330B1}" presName="hierChild4" presStyleCnt="0"/>
      <dgm:spPr/>
    </dgm:pt>
    <dgm:pt modelId="{79B8FFF4-0950-4D7C-8EB4-FF14F41D69DC}" type="pres">
      <dgm:prSet presAssocID="{332B0540-7318-41F6-B385-F8E2898330B1}" presName="hierChild5" presStyleCnt="0"/>
      <dgm:spPr/>
    </dgm:pt>
    <dgm:pt modelId="{933D18B1-4906-491F-99DE-F8F7ECE36AE8}" type="pres">
      <dgm:prSet presAssocID="{1F450EC2-D8A0-4A17-B60A-807AEB383486}" presName="Name37" presStyleLbl="parChTrans1D2" presStyleIdx="2" presStyleCnt="6"/>
      <dgm:spPr/>
      <dgm:t>
        <a:bodyPr/>
        <a:lstStyle/>
        <a:p>
          <a:endParaRPr lang="en-US"/>
        </a:p>
      </dgm:t>
    </dgm:pt>
    <dgm:pt modelId="{747D186B-027E-446F-A3B4-B7A9851F2B03}" type="pres">
      <dgm:prSet presAssocID="{C13CEBF8-84ED-435A-9D8B-784B67AB0802}" presName="hierRoot2" presStyleCnt="0">
        <dgm:presLayoutVars>
          <dgm:hierBranch val="init"/>
        </dgm:presLayoutVars>
      </dgm:prSet>
      <dgm:spPr/>
    </dgm:pt>
    <dgm:pt modelId="{A3B261F6-D372-4D02-9CDE-C0B15DDE5F5B}" type="pres">
      <dgm:prSet presAssocID="{C13CEBF8-84ED-435A-9D8B-784B67AB0802}" presName="rootComposite" presStyleCnt="0"/>
      <dgm:spPr/>
    </dgm:pt>
    <dgm:pt modelId="{535BD7F9-3393-402A-BDC5-BE3C715332D8}" type="pres">
      <dgm:prSet presAssocID="{C13CEBF8-84ED-435A-9D8B-784B67AB0802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4D5F9E-E393-4C54-8D41-BFD4B93376C5}" type="pres">
      <dgm:prSet presAssocID="{C13CEBF8-84ED-435A-9D8B-784B67AB0802}" presName="rootConnector" presStyleLbl="node2" presStyleIdx="2" presStyleCnt="6"/>
      <dgm:spPr/>
      <dgm:t>
        <a:bodyPr/>
        <a:lstStyle/>
        <a:p>
          <a:endParaRPr lang="en-US"/>
        </a:p>
      </dgm:t>
    </dgm:pt>
    <dgm:pt modelId="{AAB107F1-EDCA-4500-A6DA-8862B486EFA7}" type="pres">
      <dgm:prSet presAssocID="{C13CEBF8-84ED-435A-9D8B-784B67AB0802}" presName="hierChild4" presStyleCnt="0"/>
      <dgm:spPr/>
    </dgm:pt>
    <dgm:pt modelId="{D289EAEA-BB22-4062-A5BF-6CC274A86112}" type="pres">
      <dgm:prSet presAssocID="{C13CEBF8-84ED-435A-9D8B-784B67AB0802}" presName="hierChild5" presStyleCnt="0"/>
      <dgm:spPr/>
    </dgm:pt>
    <dgm:pt modelId="{0581DFE9-6327-47DD-B518-D13A2B402745}" type="pres">
      <dgm:prSet presAssocID="{BC860050-3324-4554-93B9-A035560F0B41}" presName="Name37" presStyleLbl="parChTrans1D2" presStyleIdx="3" presStyleCnt="6"/>
      <dgm:spPr/>
      <dgm:t>
        <a:bodyPr/>
        <a:lstStyle/>
        <a:p>
          <a:endParaRPr lang="en-US"/>
        </a:p>
      </dgm:t>
    </dgm:pt>
    <dgm:pt modelId="{455A2491-A385-4E81-A97D-275FC0408A3C}" type="pres">
      <dgm:prSet presAssocID="{AE482A38-FDE3-4A7C-971E-499CF1330DBE}" presName="hierRoot2" presStyleCnt="0">
        <dgm:presLayoutVars>
          <dgm:hierBranch val="init"/>
        </dgm:presLayoutVars>
      </dgm:prSet>
      <dgm:spPr/>
    </dgm:pt>
    <dgm:pt modelId="{5F414586-E421-421B-B55A-A8F8DFE02B33}" type="pres">
      <dgm:prSet presAssocID="{AE482A38-FDE3-4A7C-971E-499CF1330DBE}" presName="rootComposite" presStyleCnt="0"/>
      <dgm:spPr/>
    </dgm:pt>
    <dgm:pt modelId="{539FBB2C-BD78-4BB5-81AF-A649AA37DF49}" type="pres">
      <dgm:prSet presAssocID="{AE482A38-FDE3-4A7C-971E-499CF1330DBE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662F94-4079-4800-97DA-7F01FF008DA7}" type="pres">
      <dgm:prSet presAssocID="{AE482A38-FDE3-4A7C-971E-499CF1330DBE}" presName="rootConnector" presStyleLbl="node2" presStyleIdx="3" presStyleCnt="6"/>
      <dgm:spPr/>
      <dgm:t>
        <a:bodyPr/>
        <a:lstStyle/>
        <a:p>
          <a:endParaRPr lang="en-US"/>
        </a:p>
      </dgm:t>
    </dgm:pt>
    <dgm:pt modelId="{F67E71D9-59BE-4B03-9874-1D24977DF8DE}" type="pres">
      <dgm:prSet presAssocID="{AE482A38-FDE3-4A7C-971E-499CF1330DBE}" presName="hierChild4" presStyleCnt="0"/>
      <dgm:spPr/>
    </dgm:pt>
    <dgm:pt modelId="{9415322C-ED3E-48DA-9092-33E3F44793FB}" type="pres">
      <dgm:prSet presAssocID="{AE482A38-FDE3-4A7C-971E-499CF1330DBE}" presName="hierChild5" presStyleCnt="0"/>
      <dgm:spPr/>
    </dgm:pt>
    <dgm:pt modelId="{3D9F5AAE-7C2A-4A45-9B35-E90E9D2F6D64}" type="pres">
      <dgm:prSet presAssocID="{B50073F9-FE14-4785-B140-DE7541A5D60A}" presName="Name37" presStyleLbl="parChTrans1D2" presStyleIdx="4" presStyleCnt="6"/>
      <dgm:spPr/>
      <dgm:t>
        <a:bodyPr/>
        <a:lstStyle/>
        <a:p>
          <a:endParaRPr lang="en-US"/>
        </a:p>
      </dgm:t>
    </dgm:pt>
    <dgm:pt modelId="{02CCE48B-9005-48DA-B024-B822114C636C}" type="pres">
      <dgm:prSet presAssocID="{8FE74EB0-2B69-4730-B0D3-2AC93D903319}" presName="hierRoot2" presStyleCnt="0">
        <dgm:presLayoutVars>
          <dgm:hierBranch val="init"/>
        </dgm:presLayoutVars>
      </dgm:prSet>
      <dgm:spPr/>
    </dgm:pt>
    <dgm:pt modelId="{31FED10D-2FF9-4355-A610-C8C9BAB30023}" type="pres">
      <dgm:prSet presAssocID="{8FE74EB0-2B69-4730-B0D3-2AC93D903319}" presName="rootComposite" presStyleCnt="0"/>
      <dgm:spPr/>
    </dgm:pt>
    <dgm:pt modelId="{D450871C-9E34-4B7B-AD6D-4AB34FB89F9B}" type="pres">
      <dgm:prSet presAssocID="{8FE74EB0-2B69-4730-B0D3-2AC93D903319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FA9D2B-12E9-4F6C-9F9B-0246E7C94862}" type="pres">
      <dgm:prSet presAssocID="{8FE74EB0-2B69-4730-B0D3-2AC93D903319}" presName="rootConnector" presStyleLbl="node2" presStyleIdx="4" presStyleCnt="6"/>
      <dgm:spPr/>
      <dgm:t>
        <a:bodyPr/>
        <a:lstStyle/>
        <a:p>
          <a:endParaRPr lang="en-US"/>
        </a:p>
      </dgm:t>
    </dgm:pt>
    <dgm:pt modelId="{7316EF37-78E3-47EB-A1AC-94CE907FA90B}" type="pres">
      <dgm:prSet presAssocID="{8FE74EB0-2B69-4730-B0D3-2AC93D903319}" presName="hierChild4" presStyleCnt="0"/>
      <dgm:spPr/>
    </dgm:pt>
    <dgm:pt modelId="{1EDEE8E5-B854-4DD9-B14C-A44D723A20CB}" type="pres">
      <dgm:prSet presAssocID="{8FE74EB0-2B69-4730-B0D3-2AC93D903319}" presName="hierChild5" presStyleCnt="0"/>
      <dgm:spPr/>
    </dgm:pt>
    <dgm:pt modelId="{AB875185-86BD-4D7E-B23D-418D49138D9A}" type="pres">
      <dgm:prSet presAssocID="{10C9AD48-5867-42A9-A7E3-E2374E0A297F}" presName="Name37" presStyleLbl="parChTrans1D2" presStyleIdx="5" presStyleCnt="6"/>
      <dgm:spPr/>
      <dgm:t>
        <a:bodyPr/>
        <a:lstStyle/>
        <a:p>
          <a:endParaRPr lang="en-US"/>
        </a:p>
      </dgm:t>
    </dgm:pt>
    <dgm:pt modelId="{6FC49700-A9D7-44A3-87FC-5C3987B376AD}" type="pres">
      <dgm:prSet presAssocID="{85D848CA-7C53-4429-8E75-C83AE27997D0}" presName="hierRoot2" presStyleCnt="0">
        <dgm:presLayoutVars>
          <dgm:hierBranch val="init"/>
        </dgm:presLayoutVars>
      </dgm:prSet>
      <dgm:spPr/>
    </dgm:pt>
    <dgm:pt modelId="{92CE4BD8-E43C-4D77-AB8B-4BE9020DB070}" type="pres">
      <dgm:prSet presAssocID="{85D848CA-7C53-4429-8E75-C83AE27997D0}" presName="rootComposite" presStyleCnt="0"/>
      <dgm:spPr/>
    </dgm:pt>
    <dgm:pt modelId="{EF007BE9-1E25-440B-9CBD-B14D4BF22DF6}" type="pres">
      <dgm:prSet presAssocID="{85D848CA-7C53-4429-8E75-C83AE27997D0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8AB43E-D917-4CB5-9D9F-06D076AEB906}" type="pres">
      <dgm:prSet presAssocID="{85D848CA-7C53-4429-8E75-C83AE27997D0}" presName="rootConnector" presStyleLbl="node2" presStyleIdx="5" presStyleCnt="6"/>
      <dgm:spPr/>
      <dgm:t>
        <a:bodyPr/>
        <a:lstStyle/>
        <a:p>
          <a:endParaRPr lang="en-US"/>
        </a:p>
      </dgm:t>
    </dgm:pt>
    <dgm:pt modelId="{26060E41-27A1-41B0-A9E2-5E720D0CDEA3}" type="pres">
      <dgm:prSet presAssocID="{85D848CA-7C53-4429-8E75-C83AE27997D0}" presName="hierChild4" presStyleCnt="0"/>
      <dgm:spPr/>
    </dgm:pt>
    <dgm:pt modelId="{B81843FC-F446-49CF-B672-6F0AE27A7009}" type="pres">
      <dgm:prSet presAssocID="{85D848CA-7C53-4429-8E75-C83AE27997D0}" presName="hierChild5" presStyleCnt="0"/>
      <dgm:spPr/>
    </dgm:pt>
    <dgm:pt modelId="{3756109E-CAFD-4A69-9B55-0AAC2DB185D1}" type="pres">
      <dgm:prSet presAssocID="{5CB09A87-F426-4EC0-B9C0-299EDF328F41}" presName="hierChild3" presStyleCnt="0"/>
      <dgm:spPr/>
    </dgm:pt>
  </dgm:ptLst>
  <dgm:cxnLst>
    <dgm:cxn modelId="{CE06D2D1-9029-480D-A80D-DF20B299EE55}" type="presOf" srcId="{CCDA957D-CD83-4497-85A8-C6CA71E6818E}" destId="{87EB8E21-682B-4241-A881-5641DF8D31CB}" srcOrd="1" destOrd="0" presId="urn:microsoft.com/office/officeart/2005/8/layout/orgChart1"/>
    <dgm:cxn modelId="{DF48F227-1E20-4E72-9721-DCDC7C86CDAE}" type="presOf" srcId="{C13CEBF8-84ED-435A-9D8B-784B67AB0802}" destId="{535BD7F9-3393-402A-BDC5-BE3C715332D8}" srcOrd="0" destOrd="0" presId="urn:microsoft.com/office/officeart/2005/8/layout/orgChart1"/>
    <dgm:cxn modelId="{C4A6B9E7-6702-47EB-901D-B1687E4D6AB6}" type="presOf" srcId="{5CB09A87-F426-4EC0-B9C0-299EDF328F41}" destId="{AF3894DA-0334-4EE4-A89C-633417D2E698}" srcOrd="1" destOrd="0" presId="urn:microsoft.com/office/officeart/2005/8/layout/orgChart1"/>
    <dgm:cxn modelId="{226EDBBB-DD5D-4E72-9F34-63CF7ED19725}" type="presOf" srcId="{FA88F67A-D736-4D2C-92FD-459585E832D0}" destId="{343F57DE-155F-4D4E-B981-1D40567BE3B3}" srcOrd="0" destOrd="0" presId="urn:microsoft.com/office/officeart/2005/8/layout/orgChart1"/>
    <dgm:cxn modelId="{94E65944-E972-4E2B-B87F-442A1A70FCCE}" type="presOf" srcId="{AE482A38-FDE3-4A7C-971E-499CF1330DBE}" destId="{DF662F94-4079-4800-97DA-7F01FF008DA7}" srcOrd="1" destOrd="0" presId="urn:microsoft.com/office/officeart/2005/8/layout/orgChart1"/>
    <dgm:cxn modelId="{E6C18FBB-5B91-41FC-9BF6-4775086DDAEE}" type="presOf" srcId="{C13CEBF8-84ED-435A-9D8B-784B67AB0802}" destId="{264D5F9E-E393-4C54-8D41-BFD4B93376C5}" srcOrd="1" destOrd="0" presId="urn:microsoft.com/office/officeart/2005/8/layout/orgChart1"/>
    <dgm:cxn modelId="{660C5E3F-BA8C-4957-8823-EB9CC67D7CC1}" type="presOf" srcId="{F873EA0D-6200-4E4A-AE05-8212961B7202}" destId="{FB18AFBC-E4F0-4F88-A7AE-67C48FB08E66}" srcOrd="0" destOrd="0" presId="urn:microsoft.com/office/officeart/2005/8/layout/orgChart1"/>
    <dgm:cxn modelId="{F146ACAF-07C7-4EBA-81A3-96A4A94D5DC4}" type="presOf" srcId="{332B0540-7318-41F6-B385-F8E2898330B1}" destId="{964DC68D-E884-45D2-9F1E-87AE52A0585A}" srcOrd="1" destOrd="0" presId="urn:microsoft.com/office/officeart/2005/8/layout/orgChart1"/>
    <dgm:cxn modelId="{658940DF-8AB0-48D2-99CF-B0D40C76A35B}" type="presOf" srcId="{5CB09A87-F426-4EC0-B9C0-299EDF328F41}" destId="{6874EAE3-9506-4E40-A960-DA967E989FB2}" srcOrd="0" destOrd="0" presId="urn:microsoft.com/office/officeart/2005/8/layout/orgChart1"/>
    <dgm:cxn modelId="{ED45F3D3-A823-4A02-A313-2EF1E4B081E4}" type="presOf" srcId="{332B0540-7318-41F6-B385-F8E2898330B1}" destId="{8A558FC7-EBF5-4A7C-A8B1-E6A58A5687C5}" srcOrd="0" destOrd="0" presId="urn:microsoft.com/office/officeart/2005/8/layout/orgChart1"/>
    <dgm:cxn modelId="{42F6DFE4-EDB8-4828-BBCB-2DB2038F7F0D}" type="presOf" srcId="{BC860050-3324-4554-93B9-A035560F0B41}" destId="{0581DFE9-6327-47DD-B518-D13A2B402745}" srcOrd="0" destOrd="0" presId="urn:microsoft.com/office/officeart/2005/8/layout/orgChart1"/>
    <dgm:cxn modelId="{10BD7007-23B0-440E-B500-8A390C23A704}" srcId="{5CB09A87-F426-4EC0-B9C0-299EDF328F41}" destId="{AE482A38-FDE3-4A7C-971E-499CF1330DBE}" srcOrd="3" destOrd="0" parTransId="{BC860050-3324-4554-93B9-A035560F0B41}" sibTransId="{D897E0F2-97F9-4E89-A4F4-E80A15EB6056}"/>
    <dgm:cxn modelId="{77F358CD-59A7-4355-AE09-91912C0128A2}" srcId="{5CB09A87-F426-4EC0-B9C0-299EDF328F41}" destId="{8FE74EB0-2B69-4730-B0D3-2AC93D903319}" srcOrd="4" destOrd="0" parTransId="{B50073F9-FE14-4785-B140-DE7541A5D60A}" sibTransId="{C4B92E7E-1384-4294-A603-01A17EBE326D}"/>
    <dgm:cxn modelId="{77E8E20E-E8FA-4024-AB9C-421062BFC00B}" srcId="{5CB09A87-F426-4EC0-B9C0-299EDF328F41}" destId="{332B0540-7318-41F6-B385-F8E2898330B1}" srcOrd="1" destOrd="0" parTransId="{FA88F67A-D736-4D2C-92FD-459585E832D0}" sibTransId="{869A5604-1C1F-4EAA-9A42-680F9F3BEC4A}"/>
    <dgm:cxn modelId="{4AFEF035-86C7-472D-8644-2F56FAB28380}" type="presOf" srcId="{8FE74EB0-2B69-4730-B0D3-2AC93D903319}" destId="{D450871C-9E34-4B7B-AD6D-4AB34FB89F9B}" srcOrd="0" destOrd="0" presId="urn:microsoft.com/office/officeart/2005/8/layout/orgChart1"/>
    <dgm:cxn modelId="{EA138C80-2FA2-4D00-A078-9380A7876A91}" type="presOf" srcId="{1F450EC2-D8A0-4A17-B60A-807AEB383486}" destId="{933D18B1-4906-491F-99DE-F8F7ECE36AE8}" srcOrd="0" destOrd="0" presId="urn:microsoft.com/office/officeart/2005/8/layout/orgChart1"/>
    <dgm:cxn modelId="{8400A251-D76A-467F-9B7E-E345831865F9}" srcId="{A0256476-119F-4E00-9936-372563385E6B}" destId="{5CB09A87-F426-4EC0-B9C0-299EDF328F41}" srcOrd="0" destOrd="0" parTransId="{1DAA374B-8C90-40C8-9982-CD491CB1A393}" sibTransId="{9B0F18C9-9E3F-43C5-A9F7-9AE6A1AE1F32}"/>
    <dgm:cxn modelId="{A6DC136F-EC7B-48EF-9CEE-C585753DD358}" type="presOf" srcId="{10C9AD48-5867-42A9-A7E3-E2374E0A297F}" destId="{AB875185-86BD-4D7E-B23D-418D49138D9A}" srcOrd="0" destOrd="0" presId="urn:microsoft.com/office/officeart/2005/8/layout/orgChart1"/>
    <dgm:cxn modelId="{CAEB4DEC-34FB-4C9F-971A-AEF78AA8DC82}" srcId="{5CB09A87-F426-4EC0-B9C0-299EDF328F41}" destId="{CCDA957D-CD83-4497-85A8-C6CA71E6818E}" srcOrd="0" destOrd="0" parTransId="{F873EA0D-6200-4E4A-AE05-8212961B7202}" sibTransId="{885E0705-B2D7-4E91-8F71-5833C2DDE39D}"/>
    <dgm:cxn modelId="{ABD7DA2B-10DE-4FB0-A16C-E07C5952C330}" srcId="{5CB09A87-F426-4EC0-B9C0-299EDF328F41}" destId="{C13CEBF8-84ED-435A-9D8B-784B67AB0802}" srcOrd="2" destOrd="0" parTransId="{1F450EC2-D8A0-4A17-B60A-807AEB383486}" sibTransId="{641F52D6-B1D9-4779-B859-137A981E83BD}"/>
    <dgm:cxn modelId="{6EB41773-D00F-47BD-A440-70DE53670C6A}" type="presOf" srcId="{B50073F9-FE14-4785-B140-DE7541A5D60A}" destId="{3D9F5AAE-7C2A-4A45-9B35-E90E9D2F6D64}" srcOrd="0" destOrd="0" presId="urn:microsoft.com/office/officeart/2005/8/layout/orgChart1"/>
    <dgm:cxn modelId="{58B313EC-420F-4512-A5ED-FF84DB42CD68}" type="presOf" srcId="{85D848CA-7C53-4429-8E75-C83AE27997D0}" destId="{EF007BE9-1E25-440B-9CBD-B14D4BF22DF6}" srcOrd="0" destOrd="0" presId="urn:microsoft.com/office/officeart/2005/8/layout/orgChart1"/>
    <dgm:cxn modelId="{AB00E11F-E9CE-4441-B8E9-E71CA2835A86}" type="presOf" srcId="{CCDA957D-CD83-4497-85A8-C6CA71E6818E}" destId="{AFBC12D2-392B-4E3B-A7E0-09D77E738C95}" srcOrd="0" destOrd="0" presId="urn:microsoft.com/office/officeart/2005/8/layout/orgChart1"/>
    <dgm:cxn modelId="{D51E7846-8198-4FB5-8B41-78E344F79BAF}" type="presOf" srcId="{85D848CA-7C53-4429-8E75-C83AE27997D0}" destId="{428AB43E-D917-4CB5-9D9F-06D076AEB906}" srcOrd="1" destOrd="0" presId="urn:microsoft.com/office/officeart/2005/8/layout/orgChart1"/>
    <dgm:cxn modelId="{5D108476-11D6-4D34-89F0-18278E8B1E54}" srcId="{5CB09A87-F426-4EC0-B9C0-299EDF328F41}" destId="{85D848CA-7C53-4429-8E75-C83AE27997D0}" srcOrd="5" destOrd="0" parTransId="{10C9AD48-5867-42A9-A7E3-E2374E0A297F}" sibTransId="{56D78AF7-4526-4397-9A19-B474E219DE26}"/>
    <dgm:cxn modelId="{3A100239-5A05-4C10-BE03-017DB9B7F8A8}" type="presOf" srcId="{AE482A38-FDE3-4A7C-971E-499CF1330DBE}" destId="{539FBB2C-BD78-4BB5-81AF-A649AA37DF49}" srcOrd="0" destOrd="0" presId="urn:microsoft.com/office/officeart/2005/8/layout/orgChart1"/>
    <dgm:cxn modelId="{AF7184F4-3A20-40CC-A987-3109B2491874}" type="presOf" srcId="{A0256476-119F-4E00-9936-372563385E6B}" destId="{2C31FA36-3532-4C44-84C2-C063F5F38222}" srcOrd="0" destOrd="0" presId="urn:microsoft.com/office/officeart/2005/8/layout/orgChart1"/>
    <dgm:cxn modelId="{58D9B4B4-251E-4244-B199-5E18295D6932}" type="presOf" srcId="{8FE74EB0-2B69-4730-B0D3-2AC93D903319}" destId="{01FA9D2B-12E9-4F6C-9F9B-0246E7C94862}" srcOrd="1" destOrd="0" presId="urn:microsoft.com/office/officeart/2005/8/layout/orgChart1"/>
    <dgm:cxn modelId="{1385A18F-4E97-4E82-8C63-ADC2F97E1A46}" type="presParOf" srcId="{2C31FA36-3532-4C44-84C2-C063F5F38222}" destId="{FC404F61-19B7-4FF1-9EAE-2633D3638C84}" srcOrd="0" destOrd="0" presId="urn:microsoft.com/office/officeart/2005/8/layout/orgChart1"/>
    <dgm:cxn modelId="{6FF7869F-6330-40C4-9C6C-58A6C2C75433}" type="presParOf" srcId="{FC404F61-19B7-4FF1-9EAE-2633D3638C84}" destId="{635B76B4-0EDE-4B17-A807-F4918D0A1A9B}" srcOrd="0" destOrd="0" presId="urn:microsoft.com/office/officeart/2005/8/layout/orgChart1"/>
    <dgm:cxn modelId="{A24CC409-35A2-40BB-A7BA-6AC24AA6F8F2}" type="presParOf" srcId="{635B76B4-0EDE-4B17-A807-F4918D0A1A9B}" destId="{6874EAE3-9506-4E40-A960-DA967E989FB2}" srcOrd="0" destOrd="0" presId="urn:microsoft.com/office/officeart/2005/8/layout/orgChart1"/>
    <dgm:cxn modelId="{A86FAD51-D5F3-41FC-B014-E28B7D9793EE}" type="presParOf" srcId="{635B76B4-0EDE-4B17-A807-F4918D0A1A9B}" destId="{AF3894DA-0334-4EE4-A89C-633417D2E698}" srcOrd="1" destOrd="0" presId="urn:microsoft.com/office/officeart/2005/8/layout/orgChart1"/>
    <dgm:cxn modelId="{BE81CF2A-DF94-46F0-A75B-0F7C48517D59}" type="presParOf" srcId="{FC404F61-19B7-4FF1-9EAE-2633D3638C84}" destId="{1FAED2F7-4E61-4B02-964B-569E6F3EB019}" srcOrd="1" destOrd="0" presId="urn:microsoft.com/office/officeart/2005/8/layout/orgChart1"/>
    <dgm:cxn modelId="{477576DE-B3D4-4CF3-A3F0-904FC525E1F7}" type="presParOf" srcId="{1FAED2F7-4E61-4B02-964B-569E6F3EB019}" destId="{FB18AFBC-E4F0-4F88-A7AE-67C48FB08E66}" srcOrd="0" destOrd="0" presId="urn:microsoft.com/office/officeart/2005/8/layout/orgChart1"/>
    <dgm:cxn modelId="{BB5A7BAA-9907-492A-8976-BB1B419C9012}" type="presParOf" srcId="{1FAED2F7-4E61-4B02-964B-569E6F3EB019}" destId="{7283C3D5-ABA3-4F2D-A41A-3FB7768CB54B}" srcOrd="1" destOrd="0" presId="urn:microsoft.com/office/officeart/2005/8/layout/orgChart1"/>
    <dgm:cxn modelId="{FEAF949E-1993-453C-A790-0CED8D56725F}" type="presParOf" srcId="{7283C3D5-ABA3-4F2D-A41A-3FB7768CB54B}" destId="{E1A8505D-0845-4828-8884-33257D07BE81}" srcOrd="0" destOrd="0" presId="urn:microsoft.com/office/officeart/2005/8/layout/orgChart1"/>
    <dgm:cxn modelId="{4BE6BF41-165F-41D5-94FB-0AA8B4860C59}" type="presParOf" srcId="{E1A8505D-0845-4828-8884-33257D07BE81}" destId="{AFBC12D2-392B-4E3B-A7E0-09D77E738C95}" srcOrd="0" destOrd="0" presId="urn:microsoft.com/office/officeart/2005/8/layout/orgChart1"/>
    <dgm:cxn modelId="{21B7BA57-F832-4E11-A545-393777752CA1}" type="presParOf" srcId="{E1A8505D-0845-4828-8884-33257D07BE81}" destId="{87EB8E21-682B-4241-A881-5641DF8D31CB}" srcOrd="1" destOrd="0" presId="urn:microsoft.com/office/officeart/2005/8/layout/orgChart1"/>
    <dgm:cxn modelId="{F25EDFCC-51DD-4E30-85F9-BC2A944537F6}" type="presParOf" srcId="{7283C3D5-ABA3-4F2D-A41A-3FB7768CB54B}" destId="{C410B644-8770-47C8-AC81-6E91C8C0030B}" srcOrd="1" destOrd="0" presId="urn:microsoft.com/office/officeart/2005/8/layout/orgChart1"/>
    <dgm:cxn modelId="{0D537A00-881B-478C-9C3B-11213049A82D}" type="presParOf" srcId="{7283C3D5-ABA3-4F2D-A41A-3FB7768CB54B}" destId="{B94B4070-1F48-4467-B444-17C9DADD7443}" srcOrd="2" destOrd="0" presId="urn:microsoft.com/office/officeart/2005/8/layout/orgChart1"/>
    <dgm:cxn modelId="{B3B44A6C-B6A2-4D7D-968B-B7836390D03C}" type="presParOf" srcId="{1FAED2F7-4E61-4B02-964B-569E6F3EB019}" destId="{343F57DE-155F-4D4E-B981-1D40567BE3B3}" srcOrd="2" destOrd="0" presId="urn:microsoft.com/office/officeart/2005/8/layout/orgChart1"/>
    <dgm:cxn modelId="{6A4D51C6-0CDC-4CE2-829B-54A88BD4ED73}" type="presParOf" srcId="{1FAED2F7-4E61-4B02-964B-569E6F3EB019}" destId="{86126A27-F932-48A4-A2F0-692230B8E208}" srcOrd="3" destOrd="0" presId="urn:microsoft.com/office/officeart/2005/8/layout/orgChart1"/>
    <dgm:cxn modelId="{BF486163-38F0-4E88-813E-3E4DA0477AF6}" type="presParOf" srcId="{86126A27-F932-48A4-A2F0-692230B8E208}" destId="{5D48D820-8303-44B4-BC7A-230DB0C5D035}" srcOrd="0" destOrd="0" presId="urn:microsoft.com/office/officeart/2005/8/layout/orgChart1"/>
    <dgm:cxn modelId="{F7BA671C-8B60-49BE-8A6A-D39A8C037C50}" type="presParOf" srcId="{5D48D820-8303-44B4-BC7A-230DB0C5D035}" destId="{8A558FC7-EBF5-4A7C-A8B1-E6A58A5687C5}" srcOrd="0" destOrd="0" presId="urn:microsoft.com/office/officeart/2005/8/layout/orgChart1"/>
    <dgm:cxn modelId="{91B8367F-DE11-4812-B646-B2B4A21E0A89}" type="presParOf" srcId="{5D48D820-8303-44B4-BC7A-230DB0C5D035}" destId="{964DC68D-E884-45D2-9F1E-87AE52A0585A}" srcOrd="1" destOrd="0" presId="urn:microsoft.com/office/officeart/2005/8/layout/orgChart1"/>
    <dgm:cxn modelId="{A0835928-A219-4AA9-9CE2-B4F517AF6AC6}" type="presParOf" srcId="{86126A27-F932-48A4-A2F0-692230B8E208}" destId="{086147DC-18A8-4A65-8309-C99B7F9921F3}" srcOrd="1" destOrd="0" presId="urn:microsoft.com/office/officeart/2005/8/layout/orgChart1"/>
    <dgm:cxn modelId="{7CCDA194-ABE7-4B1B-9909-1F027837507A}" type="presParOf" srcId="{86126A27-F932-48A4-A2F0-692230B8E208}" destId="{79B8FFF4-0950-4D7C-8EB4-FF14F41D69DC}" srcOrd="2" destOrd="0" presId="urn:microsoft.com/office/officeart/2005/8/layout/orgChart1"/>
    <dgm:cxn modelId="{062DA4B1-8F0E-4B52-BF59-1DA2CF68405A}" type="presParOf" srcId="{1FAED2F7-4E61-4B02-964B-569E6F3EB019}" destId="{933D18B1-4906-491F-99DE-F8F7ECE36AE8}" srcOrd="4" destOrd="0" presId="urn:microsoft.com/office/officeart/2005/8/layout/orgChart1"/>
    <dgm:cxn modelId="{2551FA3E-4C3F-41E6-ACC8-3C6EC449F22A}" type="presParOf" srcId="{1FAED2F7-4E61-4B02-964B-569E6F3EB019}" destId="{747D186B-027E-446F-A3B4-B7A9851F2B03}" srcOrd="5" destOrd="0" presId="urn:microsoft.com/office/officeart/2005/8/layout/orgChart1"/>
    <dgm:cxn modelId="{3C354A3B-6606-41ED-B781-A483492EA945}" type="presParOf" srcId="{747D186B-027E-446F-A3B4-B7A9851F2B03}" destId="{A3B261F6-D372-4D02-9CDE-C0B15DDE5F5B}" srcOrd="0" destOrd="0" presId="urn:microsoft.com/office/officeart/2005/8/layout/orgChart1"/>
    <dgm:cxn modelId="{1E41D20B-C30B-4569-8B04-B902D0459AB7}" type="presParOf" srcId="{A3B261F6-D372-4D02-9CDE-C0B15DDE5F5B}" destId="{535BD7F9-3393-402A-BDC5-BE3C715332D8}" srcOrd="0" destOrd="0" presId="urn:microsoft.com/office/officeart/2005/8/layout/orgChart1"/>
    <dgm:cxn modelId="{E6639D07-FC66-4BBB-9FAE-C52E08106ED4}" type="presParOf" srcId="{A3B261F6-D372-4D02-9CDE-C0B15DDE5F5B}" destId="{264D5F9E-E393-4C54-8D41-BFD4B93376C5}" srcOrd="1" destOrd="0" presId="urn:microsoft.com/office/officeart/2005/8/layout/orgChart1"/>
    <dgm:cxn modelId="{356D5BF8-1F4D-4C46-AA0C-7FD45440E883}" type="presParOf" srcId="{747D186B-027E-446F-A3B4-B7A9851F2B03}" destId="{AAB107F1-EDCA-4500-A6DA-8862B486EFA7}" srcOrd="1" destOrd="0" presId="urn:microsoft.com/office/officeart/2005/8/layout/orgChart1"/>
    <dgm:cxn modelId="{DF9FFC34-D6F8-4F68-BFFB-AD821038DD9D}" type="presParOf" srcId="{747D186B-027E-446F-A3B4-B7A9851F2B03}" destId="{D289EAEA-BB22-4062-A5BF-6CC274A86112}" srcOrd="2" destOrd="0" presId="urn:microsoft.com/office/officeart/2005/8/layout/orgChart1"/>
    <dgm:cxn modelId="{832C1FA4-E101-4FF0-BCE5-B4918BC297C4}" type="presParOf" srcId="{1FAED2F7-4E61-4B02-964B-569E6F3EB019}" destId="{0581DFE9-6327-47DD-B518-D13A2B402745}" srcOrd="6" destOrd="0" presId="urn:microsoft.com/office/officeart/2005/8/layout/orgChart1"/>
    <dgm:cxn modelId="{CDC974BB-5024-4C78-A505-44A159F68B4C}" type="presParOf" srcId="{1FAED2F7-4E61-4B02-964B-569E6F3EB019}" destId="{455A2491-A385-4E81-A97D-275FC0408A3C}" srcOrd="7" destOrd="0" presId="urn:microsoft.com/office/officeart/2005/8/layout/orgChart1"/>
    <dgm:cxn modelId="{46933BA9-93AC-45BB-A14B-B02B11FB16C5}" type="presParOf" srcId="{455A2491-A385-4E81-A97D-275FC0408A3C}" destId="{5F414586-E421-421B-B55A-A8F8DFE02B33}" srcOrd="0" destOrd="0" presId="urn:microsoft.com/office/officeart/2005/8/layout/orgChart1"/>
    <dgm:cxn modelId="{706BC7D5-5D04-462A-9C09-54F9285159B3}" type="presParOf" srcId="{5F414586-E421-421B-B55A-A8F8DFE02B33}" destId="{539FBB2C-BD78-4BB5-81AF-A649AA37DF49}" srcOrd="0" destOrd="0" presId="urn:microsoft.com/office/officeart/2005/8/layout/orgChart1"/>
    <dgm:cxn modelId="{E44CFC55-4985-4EDD-93A9-D617A4EA1EA8}" type="presParOf" srcId="{5F414586-E421-421B-B55A-A8F8DFE02B33}" destId="{DF662F94-4079-4800-97DA-7F01FF008DA7}" srcOrd="1" destOrd="0" presId="urn:microsoft.com/office/officeart/2005/8/layout/orgChart1"/>
    <dgm:cxn modelId="{26AC2831-6F5B-4E22-B020-223042406762}" type="presParOf" srcId="{455A2491-A385-4E81-A97D-275FC0408A3C}" destId="{F67E71D9-59BE-4B03-9874-1D24977DF8DE}" srcOrd="1" destOrd="0" presId="urn:microsoft.com/office/officeart/2005/8/layout/orgChart1"/>
    <dgm:cxn modelId="{CE45E540-5E56-486E-9C99-EAA932D21E44}" type="presParOf" srcId="{455A2491-A385-4E81-A97D-275FC0408A3C}" destId="{9415322C-ED3E-48DA-9092-33E3F44793FB}" srcOrd="2" destOrd="0" presId="urn:microsoft.com/office/officeart/2005/8/layout/orgChart1"/>
    <dgm:cxn modelId="{7D1D7937-7968-4A8A-B108-EC1E46624144}" type="presParOf" srcId="{1FAED2F7-4E61-4B02-964B-569E6F3EB019}" destId="{3D9F5AAE-7C2A-4A45-9B35-E90E9D2F6D64}" srcOrd="8" destOrd="0" presId="urn:microsoft.com/office/officeart/2005/8/layout/orgChart1"/>
    <dgm:cxn modelId="{65401DE0-9387-4A31-AF0D-D01C9F3A1D94}" type="presParOf" srcId="{1FAED2F7-4E61-4B02-964B-569E6F3EB019}" destId="{02CCE48B-9005-48DA-B024-B822114C636C}" srcOrd="9" destOrd="0" presId="urn:microsoft.com/office/officeart/2005/8/layout/orgChart1"/>
    <dgm:cxn modelId="{91A2551B-9072-44DF-B9B4-6C2C5118F3B1}" type="presParOf" srcId="{02CCE48B-9005-48DA-B024-B822114C636C}" destId="{31FED10D-2FF9-4355-A610-C8C9BAB30023}" srcOrd="0" destOrd="0" presId="urn:microsoft.com/office/officeart/2005/8/layout/orgChart1"/>
    <dgm:cxn modelId="{50F8152D-C702-4F5D-BB05-8EB32921A74B}" type="presParOf" srcId="{31FED10D-2FF9-4355-A610-C8C9BAB30023}" destId="{D450871C-9E34-4B7B-AD6D-4AB34FB89F9B}" srcOrd="0" destOrd="0" presId="urn:microsoft.com/office/officeart/2005/8/layout/orgChart1"/>
    <dgm:cxn modelId="{FD51E8A0-A560-4331-8D67-9A516B2AA594}" type="presParOf" srcId="{31FED10D-2FF9-4355-A610-C8C9BAB30023}" destId="{01FA9D2B-12E9-4F6C-9F9B-0246E7C94862}" srcOrd="1" destOrd="0" presId="urn:microsoft.com/office/officeart/2005/8/layout/orgChart1"/>
    <dgm:cxn modelId="{271DAFBA-81A1-42CE-A383-8D6CEBB36A31}" type="presParOf" srcId="{02CCE48B-9005-48DA-B024-B822114C636C}" destId="{7316EF37-78E3-47EB-A1AC-94CE907FA90B}" srcOrd="1" destOrd="0" presId="urn:microsoft.com/office/officeart/2005/8/layout/orgChart1"/>
    <dgm:cxn modelId="{4E377D64-59FF-45A3-B3B9-342E47807514}" type="presParOf" srcId="{02CCE48B-9005-48DA-B024-B822114C636C}" destId="{1EDEE8E5-B854-4DD9-B14C-A44D723A20CB}" srcOrd="2" destOrd="0" presId="urn:microsoft.com/office/officeart/2005/8/layout/orgChart1"/>
    <dgm:cxn modelId="{64D6F8D0-DFE7-42F5-A466-347E838D81F3}" type="presParOf" srcId="{1FAED2F7-4E61-4B02-964B-569E6F3EB019}" destId="{AB875185-86BD-4D7E-B23D-418D49138D9A}" srcOrd="10" destOrd="0" presId="urn:microsoft.com/office/officeart/2005/8/layout/orgChart1"/>
    <dgm:cxn modelId="{919782BC-41D7-4CFB-BD26-B4CB85FD4E78}" type="presParOf" srcId="{1FAED2F7-4E61-4B02-964B-569E6F3EB019}" destId="{6FC49700-A9D7-44A3-87FC-5C3987B376AD}" srcOrd="11" destOrd="0" presId="urn:microsoft.com/office/officeart/2005/8/layout/orgChart1"/>
    <dgm:cxn modelId="{3D1FB269-9F21-41B5-86B3-F956E0A00EDE}" type="presParOf" srcId="{6FC49700-A9D7-44A3-87FC-5C3987B376AD}" destId="{92CE4BD8-E43C-4D77-AB8B-4BE9020DB070}" srcOrd="0" destOrd="0" presId="urn:microsoft.com/office/officeart/2005/8/layout/orgChart1"/>
    <dgm:cxn modelId="{499FA178-555C-476F-BB58-9007493F5534}" type="presParOf" srcId="{92CE4BD8-E43C-4D77-AB8B-4BE9020DB070}" destId="{EF007BE9-1E25-440B-9CBD-B14D4BF22DF6}" srcOrd="0" destOrd="0" presId="urn:microsoft.com/office/officeart/2005/8/layout/orgChart1"/>
    <dgm:cxn modelId="{45FA66C0-98F3-4C4E-A4B9-E509A41E1840}" type="presParOf" srcId="{92CE4BD8-E43C-4D77-AB8B-4BE9020DB070}" destId="{428AB43E-D917-4CB5-9D9F-06D076AEB906}" srcOrd="1" destOrd="0" presId="urn:microsoft.com/office/officeart/2005/8/layout/orgChart1"/>
    <dgm:cxn modelId="{579A2C47-FE1C-42C9-932E-36943A0BCC5E}" type="presParOf" srcId="{6FC49700-A9D7-44A3-87FC-5C3987B376AD}" destId="{26060E41-27A1-41B0-A9E2-5E720D0CDEA3}" srcOrd="1" destOrd="0" presId="urn:microsoft.com/office/officeart/2005/8/layout/orgChart1"/>
    <dgm:cxn modelId="{CCD93DB1-FAEE-465F-9486-6E5DFAAF7576}" type="presParOf" srcId="{6FC49700-A9D7-44A3-87FC-5C3987B376AD}" destId="{B81843FC-F446-49CF-B672-6F0AE27A7009}" srcOrd="2" destOrd="0" presId="urn:microsoft.com/office/officeart/2005/8/layout/orgChart1"/>
    <dgm:cxn modelId="{FCE861A1-A2F9-4F72-9063-F2EB03398017}" type="presParOf" srcId="{FC404F61-19B7-4FF1-9EAE-2633D3638C84}" destId="{3756109E-CAFD-4A69-9B55-0AAC2DB185D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FDE51-1E88-4DE7-A577-3A1209956C26}">
      <dsp:nvSpPr>
        <dsp:cNvPr id="0" name=""/>
        <dsp:cNvSpPr/>
      </dsp:nvSpPr>
      <dsp:spPr>
        <a:xfrm>
          <a:off x="0" y="0"/>
          <a:ext cx="8229600" cy="33944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err="1" smtClean="0"/>
            <a:t>Xamarin.iOS</a:t>
          </a:r>
          <a:endParaRPr lang="en-US" sz="6500" kern="1200" dirty="0"/>
        </a:p>
      </dsp:txBody>
      <dsp:txXfrm>
        <a:off x="0" y="0"/>
        <a:ext cx="8229600" cy="1833014"/>
      </dsp:txXfrm>
    </dsp:sp>
    <dsp:sp modelId="{EDBA2673-A2BB-49C6-AF94-91C8ED3A4AAF}">
      <dsp:nvSpPr>
        <dsp:cNvPr id="0" name=""/>
        <dsp:cNvSpPr/>
      </dsp:nvSpPr>
      <dsp:spPr>
        <a:xfrm>
          <a:off x="0" y="1765125"/>
          <a:ext cx="4114799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Mac (Required)</a:t>
          </a:r>
          <a:endParaRPr lang="en-US" sz="19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OS X </a:t>
          </a:r>
          <a:r>
            <a:rPr lang="en-US" sz="1500" kern="1200" dirty="0" err="1" smtClean="0"/>
            <a:t>Yosimite</a:t>
          </a:r>
          <a:r>
            <a:rPr lang="en-US" sz="1500" kern="1200" dirty="0" smtClean="0"/>
            <a:t>+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Xamarin</a:t>
          </a:r>
          <a:r>
            <a:rPr lang="en-US" sz="1500" kern="1200" dirty="0" smtClean="0"/>
            <a:t> Studio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XCode</a:t>
          </a:r>
          <a:endParaRPr lang="en-US" sz="1500" kern="1200" dirty="0"/>
        </a:p>
      </dsp:txBody>
      <dsp:txXfrm>
        <a:off x="0" y="1765125"/>
        <a:ext cx="4114799" cy="1561457"/>
      </dsp:txXfrm>
    </dsp:sp>
    <dsp:sp modelId="{B23A08BF-EC7C-460F-9EF4-6AB1A381736D}">
      <dsp:nvSpPr>
        <dsp:cNvPr id="0" name=""/>
        <dsp:cNvSpPr/>
      </dsp:nvSpPr>
      <dsp:spPr>
        <a:xfrm>
          <a:off x="4114800" y="1765125"/>
          <a:ext cx="4114799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Windows PC (Optional)</a:t>
          </a:r>
          <a:endParaRPr lang="en-US" sz="19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Visual Studio 2012+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Xamarin</a:t>
          </a:r>
          <a:r>
            <a:rPr lang="en-US" sz="1500" kern="1200" dirty="0" smtClean="0"/>
            <a:t> Plugin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Still has to network with Mac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Can’t use </a:t>
          </a:r>
          <a:r>
            <a:rPr lang="en-US" sz="1500" kern="1200" dirty="0" err="1" smtClean="0"/>
            <a:t>Xamarin</a:t>
          </a:r>
          <a:r>
            <a:rPr lang="en-US" sz="1500" kern="1200" dirty="0" smtClean="0"/>
            <a:t> Studio on Windows for iOS</a:t>
          </a:r>
          <a:endParaRPr lang="en-US" sz="1500" kern="1200" dirty="0"/>
        </a:p>
      </dsp:txBody>
      <dsp:txXfrm>
        <a:off x="4114800" y="1765125"/>
        <a:ext cx="4114799" cy="1561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D75E8-4E42-4A07-980A-C2802134616A}">
      <dsp:nvSpPr>
        <dsp:cNvPr id="0" name=""/>
        <dsp:cNvSpPr/>
      </dsp:nvSpPr>
      <dsp:spPr>
        <a:xfrm>
          <a:off x="0" y="0"/>
          <a:ext cx="8229600" cy="33944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smtClean="0"/>
            <a:t>Xamarin.Android</a:t>
          </a:r>
          <a:endParaRPr lang="en-US" sz="6500" kern="1200"/>
        </a:p>
      </dsp:txBody>
      <dsp:txXfrm>
        <a:off x="0" y="0"/>
        <a:ext cx="8229600" cy="1833014"/>
      </dsp:txXfrm>
    </dsp:sp>
    <dsp:sp modelId="{A3F144B7-6E09-460F-B6C1-1BEE02DAE9FF}">
      <dsp:nvSpPr>
        <dsp:cNvPr id="0" name=""/>
        <dsp:cNvSpPr/>
      </dsp:nvSpPr>
      <dsp:spPr>
        <a:xfrm>
          <a:off x="4018" y="1765125"/>
          <a:ext cx="2740521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Mac</a:t>
          </a:r>
          <a:endParaRPr lang="en-US" sz="27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OS X </a:t>
          </a:r>
          <a:r>
            <a:rPr lang="en-US" sz="2100" kern="1200" dirty="0" err="1" smtClean="0"/>
            <a:t>Yosimite</a:t>
          </a:r>
          <a:r>
            <a:rPr lang="en-US" sz="2100" kern="1200" dirty="0" smtClean="0"/>
            <a:t>+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Xamarin Studio</a:t>
          </a:r>
          <a:endParaRPr lang="en-US" sz="2100" kern="1200"/>
        </a:p>
      </dsp:txBody>
      <dsp:txXfrm>
        <a:off x="4018" y="1765125"/>
        <a:ext cx="2740521" cy="1561457"/>
      </dsp:txXfrm>
    </dsp:sp>
    <dsp:sp modelId="{3A577329-1DAB-4571-80BD-9F9DC9F0B735}">
      <dsp:nvSpPr>
        <dsp:cNvPr id="0" name=""/>
        <dsp:cNvSpPr/>
      </dsp:nvSpPr>
      <dsp:spPr>
        <a:xfrm>
          <a:off x="2744539" y="1765125"/>
          <a:ext cx="2740521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Windows PC</a:t>
          </a:r>
          <a:endParaRPr lang="en-US" sz="27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Visual Studio 2012+</a:t>
          </a:r>
          <a:endParaRPr 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Xamarin Plugin</a:t>
          </a:r>
          <a:endParaRPr lang="en-US" sz="2100" kern="1200"/>
        </a:p>
      </dsp:txBody>
      <dsp:txXfrm>
        <a:off x="2744539" y="1765125"/>
        <a:ext cx="2740521" cy="1561457"/>
      </dsp:txXfrm>
    </dsp:sp>
    <dsp:sp modelId="{F13EE5FC-80EB-4005-A645-A585D4473551}">
      <dsp:nvSpPr>
        <dsp:cNvPr id="0" name=""/>
        <dsp:cNvSpPr/>
      </dsp:nvSpPr>
      <dsp:spPr>
        <a:xfrm>
          <a:off x="5485060" y="1765125"/>
          <a:ext cx="2740521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Windows PC</a:t>
          </a:r>
          <a:endParaRPr lang="en-US" sz="27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Xamarin Studio</a:t>
          </a:r>
          <a:endParaRPr lang="en-US" sz="2100" kern="1200"/>
        </a:p>
      </dsp:txBody>
      <dsp:txXfrm>
        <a:off x="5485060" y="1765125"/>
        <a:ext cx="2740521" cy="15614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5C92E-8142-4786-9814-9B6A14CC1D7B}">
      <dsp:nvSpPr>
        <dsp:cNvPr id="0" name=""/>
        <dsp:cNvSpPr/>
      </dsp:nvSpPr>
      <dsp:spPr>
        <a:xfrm>
          <a:off x="40" y="5955"/>
          <a:ext cx="3845569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iOS Simulator</a:t>
          </a:r>
          <a:endParaRPr lang="en-US" sz="2900" kern="1200" dirty="0"/>
        </a:p>
      </dsp:txBody>
      <dsp:txXfrm>
        <a:off x="40" y="5955"/>
        <a:ext cx="3845569" cy="835200"/>
      </dsp:txXfrm>
    </dsp:sp>
    <dsp:sp modelId="{B64F8517-A4B0-4BB5-B17F-4EE2A1661B3C}">
      <dsp:nvSpPr>
        <dsp:cNvPr id="0" name=""/>
        <dsp:cNvSpPr/>
      </dsp:nvSpPr>
      <dsp:spPr>
        <a:xfrm>
          <a:off x="40" y="841156"/>
          <a:ext cx="3845569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On Mac only</a:t>
          </a:r>
          <a:endParaRPr lang="en-US" sz="2900" kern="1200" dirty="0"/>
        </a:p>
      </dsp:txBody>
      <dsp:txXfrm>
        <a:off x="40" y="841156"/>
        <a:ext cx="3845569" cy="2547360"/>
      </dsp:txXfrm>
    </dsp:sp>
    <dsp:sp modelId="{CC87BDB2-DEFB-4EA6-83E1-E89DDF7739FC}">
      <dsp:nvSpPr>
        <dsp:cNvPr id="0" name=""/>
        <dsp:cNvSpPr/>
      </dsp:nvSpPr>
      <dsp:spPr>
        <a:xfrm>
          <a:off x="4383989" y="5955"/>
          <a:ext cx="3845569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Android Emulator</a:t>
          </a:r>
          <a:endParaRPr lang="en-US" sz="2900" kern="1200"/>
        </a:p>
      </dsp:txBody>
      <dsp:txXfrm>
        <a:off x="4383989" y="5955"/>
        <a:ext cx="3845569" cy="835200"/>
      </dsp:txXfrm>
    </dsp:sp>
    <dsp:sp modelId="{83EA8351-AB38-48D2-A0CF-D9C01F61D3EB}">
      <dsp:nvSpPr>
        <dsp:cNvPr id="0" name=""/>
        <dsp:cNvSpPr/>
      </dsp:nvSpPr>
      <dsp:spPr>
        <a:xfrm>
          <a:off x="4383989" y="841156"/>
          <a:ext cx="3845569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Default Emulator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Genymotion Emulator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Visual Studio Emulator</a:t>
          </a:r>
          <a:endParaRPr lang="en-US" sz="2900" kern="1200"/>
        </a:p>
      </dsp:txBody>
      <dsp:txXfrm>
        <a:off x="4383989" y="841156"/>
        <a:ext cx="3845569" cy="25473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CCCAA-DFE3-40EC-ABB1-1E96B03D9BFF}">
      <dsp:nvSpPr>
        <dsp:cNvPr id="0" name=""/>
        <dsp:cNvSpPr/>
      </dsp:nvSpPr>
      <dsp:spPr>
        <a:xfrm rot="5400000">
          <a:off x="5158559" y="-2084853"/>
          <a:ext cx="875137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UI Code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Controllers</a:t>
          </a:r>
          <a:endParaRPr lang="en-US" sz="1500" kern="1200"/>
        </a:p>
      </dsp:txBody>
      <dsp:txXfrm rot="-5400000">
        <a:off x="2962656" y="153771"/>
        <a:ext cx="5224223" cy="789695"/>
      </dsp:txXfrm>
    </dsp:sp>
    <dsp:sp modelId="{E8481138-05ED-4D23-A23E-83218ADBA2F7}">
      <dsp:nvSpPr>
        <dsp:cNvPr id="0" name=""/>
        <dsp:cNvSpPr/>
      </dsp:nvSpPr>
      <dsp:spPr>
        <a:xfrm>
          <a:off x="0" y="1657"/>
          <a:ext cx="2962656" cy="1093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iOS</a:t>
          </a:r>
          <a:endParaRPr lang="en-US" sz="4000" kern="1200"/>
        </a:p>
      </dsp:txBody>
      <dsp:txXfrm>
        <a:off x="53401" y="55058"/>
        <a:ext cx="2855854" cy="987119"/>
      </dsp:txXfrm>
    </dsp:sp>
    <dsp:sp modelId="{6004415D-60A7-4843-97A1-391D393FCCA1}">
      <dsp:nvSpPr>
        <dsp:cNvPr id="0" name=""/>
        <dsp:cNvSpPr/>
      </dsp:nvSpPr>
      <dsp:spPr>
        <a:xfrm rot="5400000">
          <a:off x="5158559" y="-936236"/>
          <a:ext cx="875137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UI Code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Activities</a:t>
          </a:r>
          <a:endParaRPr lang="en-US" sz="1500" kern="1200"/>
        </a:p>
      </dsp:txBody>
      <dsp:txXfrm rot="-5400000">
        <a:off x="2962656" y="1302388"/>
        <a:ext cx="5224223" cy="789695"/>
      </dsp:txXfrm>
    </dsp:sp>
    <dsp:sp modelId="{E576C11E-6276-4F4E-A027-78F39588CBA1}">
      <dsp:nvSpPr>
        <dsp:cNvPr id="0" name=""/>
        <dsp:cNvSpPr/>
      </dsp:nvSpPr>
      <dsp:spPr>
        <a:xfrm>
          <a:off x="0" y="1150275"/>
          <a:ext cx="2962656" cy="1093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Android</a:t>
          </a:r>
          <a:endParaRPr lang="en-US" sz="4000" kern="1200"/>
        </a:p>
      </dsp:txBody>
      <dsp:txXfrm>
        <a:off x="53401" y="1203676"/>
        <a:ext cx="2855854" cy="987119"/>
      </dsp:txXfrm>
    </dsp:sp>
    <dsp:sp modelId="{DDAFB269-ADF0-4D48-9E51-86E02ADF5910}">
      <dsp:nvSpPr>
        <dsp:cNvPr id="0" name=""/>
        <dsp:cNvSpPr/>
      </dsp:nvSpPr>
      <dsp:spPr>
        <a:xfrm rot="5400000">
          <a:off x="5158559" y="212381"/>
          <a:ext cx="875137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Business Logic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Services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Data Access</a:t>
          </a:r>
          <a:endParaRPr lang="en-US" sz="1500" kern="1200"/>
        </a:p>
      </dsp:txBody>
      <dsp:txXfrm rot="-5400000">
        <a:off x="2962656" y="2451006"/>
        <a:ext cx="5224223" cy="789695"/>
      </dsp:txXfrm>
    </dsp:sp>
    <dsp:sp modelId="{4ADE9468-92CC-4C73-A8F1-C64CA0656F01}">
      <dsp:nvSpPr>
        <dsp:cNvPr id="0" name=""/>
        <dsp:cNvSpPr/>
      </dsp:nvSpPr>
      <dsp:spPr>
        <a:xfrm>
          <a:off x="0" y="2298892"/>
          <a:ext cx="2962656" cy="1093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Core Library</a:t>
          </a:r>
          <a:endParaRPr lang="en-US" sz="4000" kern="1200"/>
        </a:p>
      </dsp:txBody>
      <dsp:txXfrm>
        <a:off x="53401" y="2352293"/>
        <a:ext cx="2855854" cy="9871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875185-86BD-4D7E-B23D-418D49138D9A}">
      <dsp:nvSpPr>
        <dsp:cNvPr id="0" name=""/>
        <dsp:cNvSpPr/>
      </dsp:nvSpPr>
      <dsp:spPr>
        <a:xfrm>
          <a:off x="4114799" y="1574745"/>
          <a:ext cx="3528904" cy="244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490"/>
              </a:lnTo>
              <a:lnTo>
                <a:pt x="3528904" y="122490"/>
              </a:lnTo>
              <a:lnTo>
                <a:pt x="3528904" y="2449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9F5AAE-7C2A-4A45-9B35-E90E9D2F6D64}">
      <dsp:nvSpPr>
        <dsp:cNvPr id="0" name=""/>
        <dsp:cNvSpPr/>
      </dsp:nvSpPr>
      <dsp:spPr>
        <a:xfrm>
          <a:off x="4114799" y="1574745"/>
          <a:ext cx="2117342" cy="244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490"/>
              </a:lnTo>
              <a:lnTo>
                <a:pt x="2117342" y="122490"/>
              </a:lnTo>
              <a:lnTo>
                <a:pt x="2117342" y="2449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81DFE9-6327-47DD-B518-D13A2B402745}">
      <dsp:nvSpPr>
        <dsp:cNvPr id="0" name=""/>
        <dsp:cNvSpPr/>
      </dsp:nvSpPr>
      <dsp:spPr>
        <a:xfrm>
          <a:off x="4114799" y="1574745"/>
          <a:ext cx="705780" cy="244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490"/>
              </a:lnTo>
              <a:lnTo>
                <a:pt x="705780" y="122490"/>
              </a:lnTo>
              <a:lnTo>
                <a:pt x="705780" y="2449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D18B1-4906-491F-99DE-F8F7ECE36AE8}">
      <dsp:nvSpPr>
        <dsp:cNvPr id="0" name=""/>
        <dsp:cNvSpPr/>
      </dsp:nvSpPr>
      <dsp:spPr>
        <a:xfrm>
          <a:off x="3409019" y="1574745"/>
          <a:ext cx="705780" cy="244981"/>
        </a:xfrm>
        <a:custGeom>
          <a:avLst/>
          <a:gdLst/>
          <a:ahLst/>
          <a:cxnLst/>
          <a:rect l="0" t="0" r="0" b="0"/>
          <a:pathLst>
            <a:path>
              <a:moveTo>
                <a:pt x="705780" y="0"/>
              </a:moveTo>
              <a:lnTo>
                <a:pt x="705780" y="122490"/>
              </a:lnTo>
              <a:lnTo>
                <a:pt x="0" y="122490"/>
              </a:lnTo>
              <a:lnTo>
                <a:pt x="0" y="2449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F57DE-155F-4D4E-B981-1D40567BE3B3}">
      <dsp:nvSpPr>
        <dsp:cNvPr id="0" name=""/>
        <dsp:cNvSpPr/>
      </dsp:nvSpPr>
      <dsp:spPr>
        <a:xfrm>
          <a:off x="1997457" y="1574745"/>
          <a:ext cx="2117342" cy="244981"/>
        </a:xfrm>
        <a:custGeom>
          <a:avLst/>
          <a:gdLst/>
          <a:ahLst/>
          <a:cxnLst/>
          <a:rect l="0" t="0" r="0" b="0"/>
          <a:pathLst>
            <a:path>
              <a:moveTo>
                <a:pt x="2117342" y="0"/>
              </a:moveTo>
              <a:lnTo>
                <a:pt x="2117342" y="122490"/>
              </a:lnTo>
              <a:lnTo>
                <a:pt x="0" y="122490"/>
              </a:lnTo>
              <a:lnTo>
                <a:pt x="0" y="2449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18AFBC-E4F0-4F88-A7AE-67C48FB08E66}">
      <dsp:nvSpPr>
        <dsp:cNvPr id="0" name=""/>
        <dsp:cNvSpPr/>
      </dsp:nvSpPr>
      <dsp:spPr>
        <a:xfrm>
          <a:off x="585895" y="1574745"/>
          <a:ext cx="3528904" cy="244981"/>
        </a:xfrm>
        <a:custGeom>
          <a:avLst/>
          <a:gdLst/>
          <a:ahLst/>
          <a:cxnLst/>
          <a:rect l="0" t="0" r="0" b="0"/>
          <a:pathLst>
            <a:path>
              <a:moveTo>
                <a:pt x="3528904" y="0"/>
              </a:moveTo>
              <a:lnTo>
                <a:pt x="3528904" y="122490"/>
              </a:lnTo>
              <a:lnTo>
                <a:pt x="0" y="122490"/>
              </a:lnTo>
              <a:lnTo>
                <a:pt x="0" y="2449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74EAE3-9506-4E40-A960-DA967E989FB2}">
      <dsp:nvSpPr>
        <dsp:cNvPr id="0" name=""/>
        <dsp:cNvSpPr/>
      </dsp:nvSpPr>
      <dsp:spPr>
        <a:xfrm>
          <a:off x="3531510" y="991455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Supported Densities</a:t>
          </a:r>
          <a:endParaRPr lang="en-US" sz="1900" kern="1200" dirty="0"/>
        </a:p>
      </dsp:txBody>
      <dsp:txXfrm>
        <a:off x="3531510" y="991455"/>
        <a:ext cx="1166579" cy="583289"/>
      </dsp:txXfrm>
    </dsp:sp>
    <dsp:sp modelId="{AFBC12D2-392B-4E3B-A7E0-09D77E738C95}">
      <dsp:nvSpPr>
        <dsp:cNvPr id="0" name=""/>
        <dsp:cNvSpPr/>
      </dsp:nvSpPr>
      <dsp:spPr>
        <a:xfrm>
          <a:off x="2605" y="1819726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ldpi</a:t>
          </a:r>
          <a:r>
            <a:rPr lang="en-US" sz="1900" kern="1200" dirty="0" smtClean="0"/>
            <a:t> (~120dpi)</a:t>
          </a:r>
          <a:endParaRPr lang="en-US" sz="1900" kern="1200" dirty="0"/>
        </a:p>
      </dsp:txBody>
      <dsp:txXfrm>
        <a:off x="2605" y="1819726"/>
        <a:ext cx="1166579" cy="583289"/>
      </dsp:txXfrm>
    </dsp:sp>
    <dsp:sp modelId="{8A558FC7-EBF5-4A7C-A8B1-E6A58A5687C5}">
      <dsp:nvSpPr>
        <dsp:cNvPr id="0" name=""/>
        <dsp:cNvSpPr/>
      </dsp:nvSpPr>
      <dsp:spPr>
        <a:xfrm>
          <a:off x="1414167" y="1819726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mdpi (~160dpi)</a:t>
          </a:r>
          <a:endParaRPr lang="en-US" sz="1900" kern="1200"/>
        </a:p>
      </dsp:txBody>
      <dsp:txXfrm>
        <a:off x="1414167" y="1819726"/>
        <a:ext cx="1166579" cy="583289"/>
      </dsp:txXfrm>
    </dsp:sp>
    <dsp:sp modelId="{535BD7F9-3393-402A-BDC5-BE3C715332D8}">
      <dsp:nvSpPr>
        <dsp:cNvPr id="0" name=""/>
        <dsp:cNvSpPr/>
      </dsp:nvSpPr>
      <dsp:spPr>
        <a:xfrm>
          <a:off x="2825729" y="1819726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hdpi (~240dpi)</a:t>
          </a:r>
          <a:endParaRPr lang="en-US" sz="1900" kern="1200"/>
        </a:p>
      </dsp:txBody>
      <dsp:txXfrm>
        <a:off x="2825729" y="1819726"/>
        <a:ext cx="1166579" cy="583289"/>
      </dsp:txXfrm>
    </dsp:sp>
    <dsp:sp modelId="{539FBB2C-BD78-4BB5-81AF-A649AA37DF49}">
      <dsp:nvSpPr>
        <dsp:cNvPr id="0" name=""/>
        <dsp:cNvSpPr/>
      </dsp:nvSpPr>
      <dsp:spPr>
        <a:xfrm>
          <a:off x="4237290" y="1819726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xhdpi (~320dpi)</a:t>
          </a:r>
          <a:endParaRPr lang="en-US" sz="1900" kern="1200"/>
        </a:p>
      </dsp:txBody>
      <dsp:txXfrm>
        <a:off x="4237290" y="1819726"/>
        <a:ext cx="1166579" cy="583289"/>
      </dsp:txXfrm>
    </dsp:sp>
    <dsp:sp modelId="{D450871C-9E34-4B7B-AD6D-4AB34FB89F9B}">
      <dsp:nvSpPr>
        <dsp:cNvPr id="0" name=""/>
        <dsp:cNvSpPr/>
      </dsp:nvSpPr>
      <dsp:spPr>
        <a:xfrm>
          <a:off x="5648852" y="1819726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xxhdpi (~480dpi)</a:t>
          </a:r>
          <a:endParaRPr lang="en-US" sz="1900" kern="1200"/>
        </a:p>
      </dsp:txBody>
      <dsp:txXfrm>
        <a:off x="5648852" y="1819726"/>
        <a:ext cx="1166579" cy="583289"/>
      </dsp:txXfrm>
    </dsp:sp>
    <dsp:sp modelId="{EF007BE9-1E25-440B-9CBD-B14D4BF22DF6}">
      <dsp:nvSpPr>
        <dsp:cNvPr id="0" name=""/>
        <dsp:cNvSpPr/>
      </dsp:nvSpPr>
      <dsp:spPr>
        <a:xfrm>
          <a:off x="7060414" y="1819726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xxxhdpi (~640dpi)</a:t>
          </a:r>
          <a:endParaRPr lang="en-US" sz="1900" kern="1200"/>
        </a:p>
      </dsp:txBody>
      <dsp:txXfrm>
        <a:off x="7060414" y="1819726"/>
        <a:ext cx="1166579" cy="583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399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visualstudiogallery.msdn.microsoft.com/315c13a7-2787-4f57-bdf7-adae6ed54450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entedwards/MobileTasks" TargetMode="Externa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android/application_fundamentals/activity_lifecycl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amarin.com/platfor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xamarin.com/platfor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47665" y="1255018"/>
            <a:ext cx="7416824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 smtClean="0">
                <a:solidFill>
                  <a:srgbClr val="002060"/>
                </a:solidFill>
                <a:latin typeface="Arial Bold" pitchFamily="-72" charset="0"/>
              </a:rPr>
              <a:t>Building Modern Mobile Apps</a:t>
            </a:r>
          </a:p>
          <a:p>
            <a:pPr algn="ctr" defTabSz="896938" eaLnBrk="0" hangingPunct="0"/>
            <a:r>
              <a:rPr lang="en-US" sz="4000" b="1" dirty="0" err="1" smtClean="0">
                <a:solidFill>
                  <a:srgbClr val="002060"/>
                </a:solidFill>
                <a:latin typeface="Arial Bold" pitchFamily="-72" charset="0"/>
              </a:rPr>
              <a:t>Xamarin</a:t>
            </a:r>
            <a:endParaRPr lang="en-US" sz="4000" b="1" dirty="0">
              <a:solidFill>
                <a:srgbClr val="002060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16648" y="2433340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C00000"/>
                </a:solidFill>
              </a:rPr>
              <a:t>Brent Edwards</a:t>
            </a:r>
            <a:endParaRPr lang="en-US" sz="28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Principal Lead Consultant </a:t>
            </a:r>
            <a:endParaRPr lang="en-US" sz="2400" b="1" dirty="0">
              <a:solidFill>
                <a:srgbClr val="C00000"/>
              </a:solidFill>
            </a:endParaRPr>
          </a:p>
          <a:p>
            <a:pPr algn="r"/>
            <a:r>
              <a:rPr lang="en-US" sz="2400" b="1" smtClean="0">
                <a:solidFill>
                  <a:srgbClr val="C00000"/>
                </a:solidFill>
              </a:rPr>
              <a:t>Magenic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3858309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179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AFDE51-1E88-4DE7-A577-3A1209956C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DAFDE51-1E88-4DE7-A577-3A1209956C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BA2673-A2BB-49C6-AF94-91C8ED3A4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EDBA2673-A2BB-49C6-AF94-91C8ED3A4A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3A08BF-EC7C-460F-9EF4-6AB1A38173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23A08BF-EC7C-460F-9EF4-6AB1A38173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211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2D75E8-4E42-4A07-980A-C280213461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292D75E8-4E42-4A07-980A-C280213461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F144B7-6E09-460F-B6C1-1BEE02DAE9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3F144B7-6E09-460F-B6C1-1BEE02DAE9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577329-1DAB-4571-80BD-9F9DC9F0B7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3A577329-1DAB-4571-80BD-9F9DC9F0B7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3EE5FC-80EB-4005-A645-A585D44735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F13EE5FC-80EB-4005-A645-A585D44735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984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95C92E-8142-4786-9814-9B6A14CC1D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C95C92E-8142-4786-9814-9B6A14CC1D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4F8517-A4B0-4BB5-B17F-4EE2A1661B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B64F8517-A4B0-4BB5-B17F-4EE2A1661B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87BDB2-DEFB-4EA6-83E1-E89DDF7739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CC87BDB2-DEFB-4EA6-83E1-E89DDF7739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EA8351-AB38-48D2-A0CF-D9C01F61D3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83EA8351-AB38-48D2-A0CF-D9C01F61D3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on real devices too!</a:t>
            </a:r>
          </a:p>
          <a:p>
            <a:pPr lvl="1"/>
            <a:r>
              <a:rPr lang="en-US" dirty="0" smtClean="0"/>
              <a:t>Emulators/Simulators are only an approximation</a:t>
            </a:r>
          </a:p>
          <a:p>
            <a:pPr lvl="1"/>
            <a:r>
              <a:rPr lang="en-US" dirty="0" smtClean="0"/>
              <a:t>Real devices have different constraints and limitations</a:t>
            </a:r>
          </a:p>
          <a:p>
            <a:r>
              <a:rPr lang="en-US" dirty="0" smtClean="0"/>
              <a:t>Test on multiple devices for each target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8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Apps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2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Apps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Questions</a:t>
            </a:r>
          </a:p>
          <a:p>
            <a:pPr lvl="1"/>
            <a:r>
              <a:rPr lang="en-US" dirty="0" smtClean="0"/>
              <a:t>Are you targeting multiple platforms?</a:t>
            </a:r>
          </a:p>
          <a:p>
            <a:pPr lvl="1"/>
            <a:r>
              <a:rPr lang="en-US" dirty="0" smtClean="0"/>
              <a:t>Are you hoping to re-use common code/logic?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Re-Using Code/Logic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difference between UI-specific code and common logic</a:t>
            </a:r>
          </a:p>
          <a:p>
            <a:pPr lvl="1"/>
            <a:r>
              <a:rPr lang="en-US" dirty="0" smtClean="0"/>
              <a:t>UI-specific code interacts with UI elements</a:t>
            </a:r>
          </a:p>
          <a:p>
            <a:pPr lvl="1"/>
            <a:r>
              <a:rPr lang="en-US" dirty="0" smtClean="0"/>
              <a:t>Common logic is agnostic of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93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UI-Specific projects for Android and iOS</a:t>
            </a:r>
          </a:p>
          <a:p>
            <a:r>
              <a:rPr lang="en-US" dirty="0" smtClean="0"/>
              <a:t>UI-Agnostic project(s) for common logic</a:t>
            </a:r>
          </a:p>
          <a:p>
            <a:endParaRPr lang="en-US" dirty="0"/>
          </a:p>
          <a:p>
            <a:r>
              <a:rPr lang="en-US" dirty="0" smtClean="0"/>
              <a:t>Consider separate solutions if Android and iOS </a:t>
            </a:r>
            <a:r>
              <a:rPr lang="en-US" dirty="0" err="1" smtClean="0"/>
              <a:t>devs</a:t>
            </a:r>
            <a:r>
              <a:rPr lang="en-US" dirty="0" smtClean="0"/>
              <a:t> are not same 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42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Shared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Essentially a code placeholder project</a:t>
            </a:r>
          </a:p>
          <a:p>
            <a:pPr lvl="1"/>
            <a:r>
              <a:rPr lang="en-US" dirty="0" smtClean="0"/>
              <a:t>Does not compile on its 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654" y="2427734"/>
            <a:ext cx="3546547" cy="164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4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Brent Edwards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BrentE@magenic.com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@</a:t>
            </a:r>
            <a:r>
              <a:rPr lang="en-US" dirty="0" err="1" smtClean="0">
                <a:solidFill>
                  <a:srgbClr val="FF6600"/>
                </a:solidFill>
              </a:rPr>
              <a:t>brentledwards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http://www.brentedwards.net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https://github.com/brentedwards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Shared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Put common code in universal shared project</a:t>
            </a:r>
          </a:p>
          <a:p>
            <a:pPr lvl="1"/>
            <a:r>
              <a:rPr lang="en-US" dirty="0" smtClean="0"/>
              <a:t>Platform-specific code in platform-specific projects</a:t>
            </a:r>
          </a:p>
          <a:p>
            <a:pPr lvl="1"/>
            <a:endParaRPr lang="en-US" dirty="0"/>
          </a:p>
          <a:p>
            <a:r>
              <a:rPr lang="en-US" dirty="0" smtClean="0"/>
              <a:t>What is common?</a:t>
            </a:r>
          </a:p>
          <a:p>
            <a:pPr lvl="1"/>
            <a:r>
              <a:rPr lang="en-US" dirty="0" smtClean="0"/>
              <a:t>Models</a:t>
            </a:r>
          </a:p>
          <a:p>
            <a:pPr lvl="1"/>
            <a:r>
              <a:rPr lang="en-US" dirty="0" err="1" smtClean="0"/>
              <a:t>ViewModels</a:t>
            </a:r>
            <a:endParaRPr lang="en-US" dirty="0" smtClean="0"/>
          </a:p>
          <a:p>
            <a:pPr lvl="1"/>
            <a:r>
              <a:rPr lang="en-US" dirty="0" smtClean="0"/>
              <a:t>Converters</a:t>
            </a:r>
          </a:p>
          <a:p>
            <a:pPr lvl="1"/>
            <a:r>
              <a:rPr lang="en-US" dirty="0" smtClean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149769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about Portable Class Library?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What is a PCL?</a:t>
            </a:r>
          </a:p>
          <a:p>
            <a:pPr lvl="1"/>
            <a:r>
              <a:rPr lang="en-US" dirty="0" smtClean="0"/>
              <a:t>Single project that compiles for multiple platforms</a:t>
            </a:r>
          </a:p>
          <a:p>
            <a:pPr lvl="1"/>
            <a:endParaRPr lang="en-US" dirty="0"/>
          </a:p>
          <a:p>
            <a:r>
              <a:rPr lang="en-US" dirty="0" smtClean="0"/>
              <a:t>Drawbacks</a:t>
            </a:r>
          </a:p>
          <a:p>
            <a:pPr lvl="1"/>
            <a:r>
              <a:rPr lang="en-US" dirty="0" smtClean="0"/>
              <a:t>Lowest common denominator between platforms</a:t>
            </a:r>
          </a:p>
          <a:p>
            <a:pPr lvl="1"/>
            <a:r>
              <a:rPr lang="en-US" dirty="0" smtClean="0"/>
              <a:t>Referenced assemblies must be PCL also</a:t>
            </a:r>
          </a:p>
        </p:txBody>
      </p:sp>
    </p:spTree>
    <p:extLst>
      <p:ext uri="{BB962C8B-B14F-4D97-AF65-F5344CB8AC3E}">
        <p14:creationId xmlns:p14="http://schemas.microsoft.com/office/powerpoint/2010/main" val="4847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Shared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Included with VS 2015</a:t>
            </a:r>
          </a:p>
          <a:p>
            <a:r>
              <a:rPr lang="en-US" dirty="0" smtClean="0"/>
              <a:t>For VS 2013</a:t>
            </a:r>
          </a:p>
          <a:p>
            <a:pPr lvl="1"/>
            <a:r>
              <a:rPr lang="en-US" dirty="0" smtClean="0"/>
              <a:t>Shared Project Reference Manager</a:t>
            </a:r>
          </a:p>
          <a:p>
            <a:pPr lvl="2"/>
            <a:r>
              <a:rPr lang="en-US" dirty="0">
                <a:hlinkClick r:id="rId2"/>
              </a:rPr>
              <a:t>http://visualstudiogallery.msdn.microsoft.com/315c13a7-2787-4f57-bdf7-adae6ed54450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838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97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481138-05ED-4D23-A23E-83218ADBA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8481138-05ED-4D23-A23E-83218ADBA2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7CCCAA-DFE3-40EC-ABB1-1E96B03D9B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77CCCAA-DFE3-40EC-ABB1-1E96B03D9B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76C11E-6276-4F4E-A027-78F39588C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E576C11E-6276-4F4E-A027-78F39588CB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04415D-60A7-4843-97A1-391D393FC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6004415D-60A7-4843-97A1-391D393FC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DE9468-92CC-4C73-A8F1-C64CA0656F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4ADE9468-92CC-4C73-A8F1-C64CA0656F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AFB269-ADF0-4D48-9E51-86E02ADF59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DDAFB269-ADF0-4D48-9E51-86E02ADF59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Xamarin.Android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5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Xamarin.Android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Primary Components</a:t>
            </a:r>
          </a:p>
          <a:p>
            <a:pPr lvl="1"/>
            <a:r>
              <a:rPr lang="en-US" dirty="0"/>
              <a:t>Android </a:t>
            </a:r>
            <a:r>
              <a:rPr lang="en-US" dirty="0" smtClean="0"/>
              <a:t>Manifest</a:t>
            </a:r>
          </a:p>
          <a:p>
            <a:pPr lvl="1"/>
            <a:r>
              <a:rPr lang="en-US" dirty="0" smtClean="0"/>
              <a:t>Resources</a:t>
            </a:r>
            <a:endParaRPr lang="en-US" dirty="0"/>
          </a:p>
          <a:p>
            <a:pPr lvl="2"/>
            <a:r>
              <a:rPr lang="en-US" dirty="0"/>
              <a:t>Layouts</a:t>
            </a:r>
          </a:p>
          <a:p>
            <a:pPr lvl="2"/>
            <a:r>
              <a:rPr lang="en-US" dirty="0"/>
              <a:t>Graphic Assets</a:t>
            </a:r>
          </a:p>
          <a:p>
            <a:pPr lvl="2"/>
            <a:r>
              <a:rPr lang="en-US" dirty="0"/>
              <a:t>String Values</a:t>
            </a:r>
          </a:p>
          <a:p>
            <a:pPr lvl="1"/>
            <a:r>
              <a:rPr lang="en-US" dirty="0" smtClean="0"/>
              <a:t>Activities</a:t>
            </a:r>
          </a:p>
        </p:txBody>
      </p:sp>
    </p:spTree>
    <p:extLst>
      <p:ext uri="{BB962C8B-B14F-4D97-AF65-F5344CB8AC3E}">
        <p14:creationId xmlns:p14="http://schemas.microsoft.com/office/powerpoint/2010/main" val="218126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Manifest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Defines Activities</a:t>
            </a:r>
          </a:p>
          <a:p>
            <a:pPr lvl="1"/>
            <a:r>
              <a:rPr lang="en-US" dirty="0" smtClean="0"/>
              <a:t>We’ll come back to this</a:t>
            </a:r>
          </a:p>
          <a:p>
            <a:r>
              <a:rPr lang="en-US" dirty="0" smtClean="0"/>
              <a:t>Requests Permissions</a:t>
            </a:r>
          </a:p>
          <a:p>
            <a:pPr lvl="1"/>
            <a:r>
              <a:rPr lang="en-US" dirty="0" smtClean="0"/>
              <a:t>Examples</a:t>
            </a:r>
          </a:p>
          <a:p>
            <a:pPr lvl="2"/>
            <a:r>
              <a:rPr lang="en-US" dirty="0" smtClean="0"/>
              <a:t>Internet access</a:t>
            </a:r>
          </a:p>
          <a:p>
            <a:pPr lvl="2"/>
            <a:r>
              <a:rPr lang="en-US" dirty="0" smtClean="0"/>
              <a:t>GPS or network-based location</a:t>
            </a:r>
          </a:p>
          <a:p>
            <a:pPr lvl="2"/>
            <a:r>
              <a:rPr lang="en-US" dirty="0" smtClean="0"/>
              <a:t>Camera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3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that defines the UI</a:t>
            </a:r>
          </a:p>
          <a:p>
            <a:pPr lvl="1"/>
            <a:r>
              <a:rPr lang="en-US" dirty="0" smtClean="0"/>
              <a:t>Place views and controls</a:t>
            </a:r>
          </a:p>
          <a:p>
            <a:pPr lvl="1"/>
            <a:r>
              <a:rPr lang="en-US" dirty="0" smtClean="0"/>
              <a:t>Assign IDs for Activities to reference</a:t>
            </a:r>
          </a:p>
          <a:p>
            <a:r>
              <a:rPr lang="en-US" dirty="0" smtClean="0"/>
              <a:t>Placed in Resources &gt; layout folder</a:t>
            </a:r>
          </a:p>
          <a:p>
            <a:pPr lvl="1"/>
            <a:r>
              <a:rPr lang="en-US" dirty="0" smtClean="0"/>
              <a:t>*.</a:t>
            </a:r>
            <a:r>
              <a:rPr lang="en-US" dirty="0" err="1" smtClean="0"/>
              <a:t>axml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2583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 Assets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 files used by the UI</a:t>
            </a:r>
          </a:p>
          <a:p>
            <a:r>
              <a:rPr lang="en-US" dirty="0" smtClean="0"/>
              <a:t>Placed in Resources &gt; </a:t>
            </a:r>
            <a:r>
              <a:rPr lang="en-US" dirty="0" err="1" smtClean="0"/>
              <a:t>drawable</a:t>
            </a:r>
            <a:endParaRPr lang="en-US" dirty="0" smtClean="0"/>
          </a:p>
          <a:p>
            <a:pPr lvl="1"/>
            <a:r>
              <a:rPr lang="en-US" dirty="0" smtClean="0"/>
              <a:t>Can make density-specific folders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 err="1" smtClean="0"/>
              <a:t>Drawable-hdpi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723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 Assets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540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74EAE3-9506-4E40-A960-DA967E989F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874EAE3-9506-4E40-A960-DA967E989F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18AFBC-E4F0-4F88-A7AE-67C48FB08E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FB18AFBC-E4F0-4F88-A7AE-67C48FB08E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BC12D2-392B-4E3B-A7E0-09D77E738C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AFBC12D2-392B-4E3B-A7E0-09D77E738C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3F57DE-155F-4D4E-B981-1D40567BE3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343F57DE-155F-4D4E-B981-1D40567BE3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558FC7-EBF5-4A7C-A8B1-E6A58A5687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8A558FC7-EBF5-4A7C-A8B1-E6A58A5687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3D18B1-4906-491F-99DE-F8F7ECE36A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933D18B1-4906-491F-99DE-F8F7ECE36A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5BD7F9-3393-402A-BDC5-BE3C715332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535BD7F9-3393-402A-BDC5-BE3C715332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81DFE9-6327-47DD-B518-D13A2B402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0581DFE9-6327-47DD-B518-D13A2B4027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9FBB2C-BD78-4BB5-81AF-A649AA37DF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539FBB2C-BD78-4BB5-81AF-A649AA37DF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9F5AAE-7C2A-4A45-9B35-E90E9D2F6D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3D9F5AAE-7C2A-4A45-9B35-E90E9D2F6D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450871C-9E34-4B7B-AD6D-4AB34FB89F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D450871C-9E34-4B7B-AD6D-4AB34FB89F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875185-86BD-4D7E-B23D-418D49138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AB875185-86BD-4D7E-B23D-418D49138D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007BE9-1E25-440B-9CBD-B14D4BF22D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EF007BE9-1E25-440B-9CBD-B14D4BF22D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Tasks 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github.com/brentedwards/MobileTasks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6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all strings shown in UI</a:t>
            </a:r>
          </a:p>
          <a:p>
            <a:r>
              <a:rPr lang="en-US" dirty="0" smtClean="0"/>
              <a:t>Placed in Resources &gt; values</a:t>
            </a:r>
          </a:p>
          <a:p>
            <a:pPr lvl="1"/>
            <a:r>
              <a:rPr lang="en-US" dirty="0" smtClean="0"/>
              <a:t>Strings.xml</a:t>
            </a:r>
          </a:p>
          <a:p>
            <a:r>
              <a:rPr lang="en-US" dirty="0" smtClean="0"/>
              <a:t>Easier for globalization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Interacts with the user interface</a:t>
            </a:r>
          </a:p>
          <a:p>
            <a:pPr lvl="1"/>
            <a:r>
              <a:rPr lang="en-US" dirty="0" smtClean="0"/>
              <a:t>Respond to input</a:t>
            </a:r>
          </a:p>
          <a:p>
            <a:pPr lvl="1"/>
            <a:r>
              <a:rPr lang="en-US" dirty="0" smtClean="0"/>
              <a:t>Drives the user experience</a:t>
            </a:r>
          </a:p>
          <a:p>
            <a:pPr lvl="1"/>
            <a:r>
              <a:rPr lang="en-US" dirty="0" smtClean="0"/>
              <a:t>Responds to Lifecycle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2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Implementing an Activity</a:t>
            </a:r>
          </a:p>
          <a:p>
            <a:pPr lvl="1"/>
            <a:r>
              <a:rPr lang="en-US" dirty="0"/>
              <a:t>Decorate with Activity attribute</a:t>
            </a:r>
          </a:p>
          <a:p>
            <a:pPr lvl="2"/>
            <a:r>
              <a:rPr lang="en-US" dirty="0"/>
              <a:t>Signal for Android Manifest</a:t>
            </a:r>
          </a:p>
          <a:p>
            <a:pPr lvl="1"/>
            <a:r>
              <a:rPr lang="en-US" dirty="0" smtClean="0"/>
              <a:t>Inherit from Activity class</a:t>
            </a:r>
          </a:p>
          <a:p>
            <a:pPr lvl="1"/>
            <a:r>
              <a:rPr lang="en-US" dirty="0" smtClean="0"/>
              <a:t>Override </a:t>
            </a:r>
            <a:r>
              <a:rPr lang="en-US" dirty="0" err="1" smtClean="0"/>
              <a:t>OnCreate</a:t>
            </a:r>
            <a:r>
              <a:rPr lang="en-US" dirty="0" smtClean="0"/>
              <a:t> method</a:t>
            </a:r>
          </a:p>
          <a:p>
            <a:pPr lvl="2"/>
            <a:r>
              <a:rPr lang="en-US" dirty="0" err="1" smtClean="0"/>
              <a:t>SetContentView</a:t>
            </a:r>
            <a:endParaRPr lang="en-US" dirty="0" smtClean="0"/>
          </a:p>
          <a:p>
            <a:pPr lvl="2"/>
            <a:r>
              <a:rPr lang="en-US" dirty="0" smtClean="0"/>
              <a:t>Wire up UI interactions</a:t>
            </a:r>
          </a:p>
        </p:txBody>
      </p:sp>
    </p:spTree>
    <p:extLst>
      <p:ext uri="{BB962C8B-B14F-4D97-AF65-F5344CB8AC3E}">
        <p14:creationId xmlns:p14="http://schemas.microsoft.com/office/powerpoint/2010/main" val="362560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Lifecycle</a:t>
            </a:r>
            <a:endParaRPr lang="en-US" dirty="0"/>
          </a:p>
        </p:txBody>
      </p:sp>
      <p:pic>
        <p:nvPicPr>
          <p:cNvPr id="3074" name="Picture 2" descr="https://developer.xamarin.com/guides/android/application_fundamentals/activity_lifecycle/Images/imag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710" y="1127890"/>
            <a:ext cx="3046580" cy="353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731544"/>
            <a:ext cx="8867771" cy="440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https://developer.xamarin.com/guides/android/application_fundamentals/activity_lifecycle</a:t>
            </a:r>
            <a:r>
              <a:rPr lang="en-US" sz="825" dirty="0" smtClean="0">
                <a:hlinkClick r:id="rId3"/>
              </a:rPr>
              <a:t>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41070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Xamarin.Android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 smtClean="0">
                <a:solidFill>
                  <a:schemeClr val="accent6"/>
                </a:solidFill>
              </a:rPr>
              <a:t>DEMO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94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6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Primary Components</a:t>
            </a:r>
          </a:p>
          <a:p>
            <a:pPr lvl="1"/>
            <a:r>
              <a:rPr lang="en-US" dirty="0" err="1" smtClean="0"/>
              <a:t>Info.plist</a:t>
            </a:r>
            <a:endParaRPr lang="en-US" dirty="0" smtClean="0"/>
          </a:p>
          <a:p>
            <a:pPr lvl="1"/>
            <a:r>
              <a:rPr lang="en-US" dirty="0"/>
              <a:t>View Controllers</a:t>
            </a:r>
          </a:p>
          <a:p>
            <a:pPr lvl="1"/>
            <a:r>
              <a:rPr lang="en-US" dirty="0" smtClean="0"/>
              <a:t>Segues</a:t>
            </a:r>
          </a:p>
          <a:p>
            <a:pPr lvl="1"/>
            <a:r>
              <a:rPr lang="en-US" dirty="0" smtClean="0"/>
              <a:t>Storyboards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5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Info.plist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Defines application properties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Icons</a:t>
            </a:r>
          </a:p>
          <a:p>
            <a:pPr lvl="1"/>
            <a:r>
              <a:rPr lang="en-US" dirty="0" smtClean="0"/>
              <a:t>Supported Orientations</a:t>
            </a:r>
          </a:p>
          <a:p>
            <a:pPr lvl="1"/>
            <a:r>
              <a:rPr lang="en-US" dirty="0" smtClean="0"/>
              <a:t>Entitlements</a:t>
            </a:r>
          </a:p>
        </p:txBody>
      </p:sp>
    </p:spTree>
    <p:extLst>
      <p:ext uri="{BB962C8B-B14F-4D97-AF65-F5344CB8AC3E}">
        <p14:creationId xmlns:p14="http://schemas.microsoft.com/office/powerpoint/2010/main" val="131778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interactions between the app and the user</a:t>
            </a:r>
          </a:p>
          <a:p>
            <a:r>
              <a:rPr lang="en-US" dirty="0" smtClean="0"/>
              <a:t>Inherit from </a:t>
            </a:r>
            <a:r>
              <a:rPr lang="en-US" dirty="0" err="1" smtClean="0"/>
              <a:t>UIViewController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7487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transitions between two View Controllers</a:t>
            </a:r>
          </a:p>
          <a:p>
            <a:pPr lvl="1"/>
            <a:r>
              <a:rPr lang="en-US" dirty="0" smtClean="0"/>
              <a:t>Examples</a:t>
            </a:r>
          </a:p>
          <a:p>
            <a:pPr lvl="2"/>
            <a:r>
              <a:rPr lang="en-US" dirty="0" smtClean="0"/>
              <a:t>Show</a:t>
            </a:r>
          </a:p>
          <a:p>
            <a:pPr lvl="2"/>
            <a:r>
              <a:rPr lang="en-US" dirty="0" smtClean="0"/>
              <a:t>Present Modally</a:t>
            </a:r>
          </a:p>
          <a:p>
            <a:pPr lvl="2"/>
            <a:r>
              <a:rPr lang="en-US" dirty="0" smtClean="0"/>
              <a:t>Present as Popover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5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2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 visual designs of the app</a:t>
            </a:r>
          </a:p>
          <a:p>
            <a:r>
              <a:rPr lang="en-US" dirty="0" smtClean="0"/>
              <a:t>Defines Segues from one screen to another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74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Controller Lifecycle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98" y="1123950"/>
            <a:ext cx="3773204" cy="357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4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Xamarin.ios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 smtClean="0">
                <a:solidFill>
                  <a:schemeClr val="accent6"/>
                </a:solidFill>
              </a:rPr>
              <a:t>DEMO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19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Xamarin.UITest</a:t>
            </a:r>
            <a:r>
              <a:rPr lang="en-US" dirty="0" smtClean="0"/>
              <a:t> project</a:t>
            </a:r>
          </a:p>
          <a:p>
            <a:r>
              <a:rPr lang="en-US" dirty="0" smtClean="0"/>
              <a:t>Can run tests locally within Visual Studio</a:t>
            </a:r>
          </a:p>
          <a:p>
            <a:r>
              <a:rPr lang="en-US" dirty="0" smtClean="0"/>
              <a:t>Then deploy to </a:t>
            </a:r>
            <a:r>
              <a:rPr lang="en-US" dirty="0" err="1" smtClean="0"/>
              <a:t>Xamarin</a:t>
            </a:r>
            <a:r>
              <a:rPr lang="en-US" dirty="0" smtClean="0"/>
              <a:t> Test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83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 Build Servers can be configured for </a:t>
            </a:r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smtClean="0"/>
              <a:t>Install Visual Studio and </a:t>
            </a:r>
            <a:r>
              <a:rPr lang="en-US" dirty="0" err="1" smtClean="0"/>
              <a:t>Xamarin</a:t>
            </a:r>
            <a:r>
              <a:rPr lang="en-US" dirty="0" smtClean="0"/>
              <a:t> tools</a:t>
            </a:r>
          </a:p>
          <a:p>
            <a:r>
              <a:rPr lang="en-US" dirty="0" smtClean="0"/>
              <a:t>iOS will require a Mac OS X machine for build server</a:t>
            </a:r>
          </a:p>
          <a:p>
            <a:pPr lvl="1"/>
            <a:r>
              <a:rPr lang="en-US" dirty="0" smtClean="0"/>
              <a:t>This machine can create final app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 on </a:t>
            </a:r>
            <a:r>
              <a:rPr lang="en-US" dirty="0" err="1" smtClean="0"/>
              <a:t>Xamarin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Working with Visual Studio and C#</a:t>
            </a:r>
          </a:p>
          <a:p>
            <a:r>
              <a:rPr lang="en-US" dirty="0"/>
              <a:t>Native look-and-feel</a:t>
            </a:r>
          </a:p>
          <a:p>
            <a:r>
              <a:rPr lang="en-US" dirty="0"/>
              <a:t>Lots of code </a:t>
            </a:r>
            <a:r>
              <a:rPr lang="en-US" dirty="0" smtClean="0"/>
              <a:t>re-use</a:t>
            </a:r>
          </a:p>
        </p:txBody>
      </p:sp>
    </p:spTree>
    <p:extLst>
      <p:ext uri="{BB962C8B-B14F-4D97-AF65-F5344CB8AC3E}">
        <p14:creationId xmlns:p14="http://schemas.microsoft.com/office/powerpoint/2010/main" val="72556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Weaknesses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 required (for iOS)</a:t>
            </a:r>
          </a:p>
          <a:p>
            <a:pPr lvl="1"/>
            <a:r>
              <a:rPr lang="en-US" dirty="0" smtClean="0"/>
              <a:t>Connection can get flakey</a:t>
            </a:r>
          </a:p>
          <a:p>
            <a:r>
              <a:rPr lang="en-US" dirty="0"/>
              <a:t>Can’t re-use UI </a:t>
            </a:r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0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is a solid choice</a:t>
            </a:r>
          </a:p>
          <a:p>
            <a:r>
              <a:rPr lang="en-US" dirty="0" smtClean="0"/>
              <a:t>As close to native as C# gets</a:t>
            </a:r>
          </a:p>
          <a:p>
            <a:r>
              <a:rPr lang="en-US" dirty="0" smtClean="0"/>
              <a:t>Worth checking out for C# shops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65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2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Build Android and iOS Apps with Visual Studio and C#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is built </a:t>
            </a:r>
            <a:r>
              <a:rPr lang="en-US" dirty="0"/>
              <a:t>on </a:t>
            </a:r>
            <a:r>
              <a:rPr lang="en-US" dirty="0" smtClean="0"/>
              <a:t>the Mono </a:t>
            </a:r>
            <a:r>
              <a:rPr lang="en-US" dirty="0"/>
              <a:t>Framework</a:t>
            </a:r>
          </a:p>
          <a:p>
            <a:pPr lvl="1"/>
            <a:r>
              <a:rPr lang="en-US" dirty="0"/>
              <a:t>Cross-platform implementation of .NET</a:t>
            </a:r>
          </a:p>
          <a:p>
            <a:r>
              <a:rPr lang="en-US" dirty="0" smtClean="0"/>
              <a:t>Comes with</a:t>
            </a:r>
          </a:p>
          <a:p>
            <a:pPr lvl="1"/>
            <a:r>
              <a:rPr lang="en-US" dirty="0" err="1"/>
              <a:t>Xamarin</a:t>
            </a:r>
            <a:r>
              <a:rPr lang="en-US" dirty="0"/>
              <a:t> Studio (</a:t>
            </a:r>
            <a:r>
              <a:rPr lang="en-US" dirty="0" smtClean="0"/>
              <a:t>Stand-alone IDE)</a:t>
            </a:r>
          </a:p>
          <a:p>
            <a:pPr lvl="1"/>
            <a:r>
              <a:rPr lang="en-US" dirty="0" smtClean="0"/>
              <a:t>Visual Studio plugin</a:t>
            </a:r>
          </a:p>
          <a:p>
            <a:pPr lvl="1"/>
            <a:r>
              <a:rPr lang="en-US" dirty="0" smtClean="0"/>
              <a:t>Compiler</a:t>
            </a:r>
          </a:p>
          <a:p>
            <a:r>
              <a:rPr lang="en-US" dirty="0" smtClean="0"/>
              <a:t>Gives </a:t>
            </a:r>
            <a:r>
              <a:rPr lang="en-US" dirty="0"/>
              <a:t>access to each platform’s </a:t>
            </a:r>
            <a:r>
              <a:rPr lang="en-US" dirty="0" smtClean="0"/>
              <a:t>SDK</a:t>
            </a:r>
          </a:p>
          <a:p>
            <a:r>
              <a:rPr lang="en-US" dirty="0" smtClean="0"/>
              <a:t>Allows re-use of C# code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4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052" name="Picture 4" descr="mobile application development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85537"/>
            <a:ext cx="8229600" cy="237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6444" y="4731544"/>
            <a:ext cx="8867771" cy="440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</a:t>
            </a:r>
            <a:r>
              <a:rPr lang="en-US" sz="825" dirty="0" smtClean="0">
                <a:hlinkClick r:id="rId3"/>
              </a:rPr>
              <a:t>www.xamarin.com/platform</a:t>
            </a:r>
            <a:r>
              <a:rPr lang="en-US" sz="825" dirty="0" smtClean="0"/>
              <a:t> 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17213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6" name="Picture 2" descr="Apple Watch and iPhone running Xamarin ap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3592"/>
            <a:ext cx="3811970" cy="312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xus 6 and Moto 360 running Xamarin ap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560" y="1236463"/>
            <a:ext cx="4294117" cy="316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6444" y="4731544"/>
            <a:ext cx="8867771" cy="440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4"/>
              </a:rPr>
              <a:t>https://</a:t>
            </a:r>
            <a:r>
              <a:rPr lang="en-US" sz="825" dirty="0" smtClean="0">
                <a:hlinkClick r:id="rId4"/>
              </a:rPr>
              <a:t>www.xamarin.com/platform</a:t>
            </a:r>
            <a:r>
              <a:rPr lang="en-US" sz="825" dirty="0" smtClean="0"/>
              <a:t> 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28766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Performance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82063" y="3433110"/>
            <a:ext cx="4033911" cy="102737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Bef>
                <a:spcPts val="900"/>
              </a:spcBef>
            </a:pPr>
            <a:r>
              <a:rPr lang="en-US" sz="1765" dirty="0" err="1">
                <a:solidFill>
                  <a:srgbClr val="7E5DBE"/>
                </a:solidFill>
                <a:cs typeface="Segoe UI" panose="020B0502040204020203" pitchFamily="34" charset="0"/>
              </a:rPr>
              <a:t>Xamarin.iOS</a:t>
            </a:r>
            <a:r>
              <a:rPr lang="en-US" sz="1765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sz="176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does full Ahead Of Time (AOT) compilation to produce an ARM binary for Apple’s App Store.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684054" y="3433110"/>
            <a:ext cx="4033911" cy="102737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240" lvl="1" defTabSz="336006">
              <a:lnSpc>
                <a:spcPct val="110000"/>
              </a:lnSpc>
              <a:defRPr/>
            </a:pPr>
            <a:r>
              <a:rPr lang="en-US" sz="1765" dirty="0" err="1">
                <a:solidFill>
                  <a:srgbClr val="66B11F"/>
                </a:solidFill>
                <a:cs typeface="Segoe UI" panose="020B0502040204020203" pitchFamily="34" charset="0"/>
              </a:rPr>
              <a:t>Xamarin.Android</a:t>
            </a:r>
            <a:r>
              <a:rPr lang="en-US" sz="1765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sz="176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takes advantage of Just In Time (JIT) compilation on the Android device.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85942" y="1401029"/>
            <a:ext cx="7953349" cy="1930206"/>
            <a:chOff x="797226" y="1841500"/>
            <a:chExt cx="10869437" cy="263791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7226" y="1841500"/>
              <a:ext cx="4900434" cy="26379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6229" y="1841500"/>
              <a:ext cx="4900434" cy="2637914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4800600" y="1063230"/>
            <a:ext cx="3917365" cy="2369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0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Began with Mono</a:t>
            </a:r>
          </a:p>
          <a:p>
            <a:pPr lvl="1"/>
            <a:r>
              <a:rPr lang="en-US" dirty="0" smtClean="0"/>
              <a:t>Open source project port of .NET to multiple platforms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founded in 2011</a:t>
            </a:r>
          </a:p>
          <a:p>
            <a:pPr lvl="1"/>
            <a:r>
              <a:rPr lang="en-US" dirty="0" smtClean="0"/>
              <a:t>Support Mono project</a:t>
            </a:r>
          </a:p>
          <a:p>
            <a:pPr lvl="1"/>
            <a:r>
              <a:rPr lang="en-US" dirty="0" smtClean="0"/>
              <a:t>Develop commercial tools leveraging Mono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07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2976</TotalTime>
  <Words>791</Words>
  <Application>Microsoft Office PowerPoint</Application>
  <PresentationFormat>On-screen Show (16:9)</PresentationFormat>
  <Paragraphs>231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ＭＳ Ｐゴシック</vt:lpstr>
      <vt:lpstr>Arial</vt:lpstr>
      <vt:lpstr>Arial Bold</vt:lpstr>
      <vt:lpstr>Calibri</vt:lpstr>
      <vt:lpstr>Segoe UI</vt:lpstr>
      <vt:lpstr>Times New Roman</vt:lpstr>
      <vt:lpstr>Visual Studio Live! New York 2015</vt:lpstr>
      <vt:lpstr>Live! 360 2016</vt:lpstr>
      <vt:lpstr>PowerPoint Presentation</vt:lpstr>
      <vt:lpstr>Brent Edwards</vt:lpstr>
      <vt:lpstr>Mobile Tasks Source Code</vt:lpstr>
      <vt:lpstr>What is Xamarin?</vt:lpstr>
      <vt:lpstr>What is Xamarin?</vt:lpstr>
      <vt:lpstr>What is Xamarin?</vt:lpstr>
      <vt:lpstr>What is Xamarin?</vt:lpstr>
      <vt:lpstr>Native Performance</vt:lpstr>
      <vt:lpstr>History</vt:lpstr>
      <vt:lpstr>Dev System requirements</vt:lpstr>
      <vt:lpstr>Dev System Requirements</vt:lpstr>
      <vt:lpstr>Dev System Requirements</vt:lpstr>
      <vt:lpstr>Testing</vt:lpstr>
      <vt:lpstr>Device Testing</vt:lpstr>
      <vt:lpstr>Building Apps</vt:lpstr>
      <vt:lpstr>Building Apps</vt:lpstr>
      <vt:lpstr>Re-Using Code/Logic</vt:lpstr>
      <vt:lpstr>Project Structure</vt:lpstr>
      <vt:lpstr>Universal Shared Projects</vt:lpstr>
      <vt:lpstr>Universal Shared Projects</vt:lpstr>
      <vt:lpstr>What about Portable Class Library?</vt:lpstr>
      <vt:lpstr>Universal Shared Projects</vt:lpstr>
      <vt:lpstr>Project Structure</vt:lpstr>
      <vt:lpstr>Xamarin.Android</vt:lpstr>
      <vt:lpstr>Xamarin.Android</vt:lpstr>
      <vt:lpstr>Android Manifest</vt:lpstr>
      <vt:lpstr>Layouts</vt:lpstr>
      <vt:lpstr>Graphic Assets</vt:lpstr>
      <vt:lpstr>Graphic Assets</vt:lpstr>
      <vt:lpstr>String Values</vt:lpstr>
      <vt:lpstr>Activities</vt:lpstr>
      <vt:lpstr>Activities</vt:lpstr>
      <vt:lpstr>Activity Lifecycle</vt:lpstr>
      <vt:lpstr>Xamarin.Android</vt:lpstr>
      <vt:lpstr>Xamarin.iOS</vt:lpstr>
      <vt:lpstr>Xamarin.iOS</vt:lpstr>
      <vt:lpstr>Info.plist</vt:lpstr>
      <vt:lpstr>View Controllers</vt:lpstr>
      <vt:lpstr>Segues</vt:lpstr>
      <vt:lpstr>Storyboards</vt:lpstr>
      <vt:lpstr>View Controller Lifecycle</vt:lpstr>
      <vt:lpstr>Xamarin.ios</vt:lpstr>
      <vt:lpstr>Unit Tests</vt:lpstr>
      <vt:lpstr>Continuous Integration</vt:lpstr>
      <vt:lpstr>Thoughts on Xamarin</vt:lpstr>
      <vt:lpstr>Strengths</vt:lpstr>
      <vt:lpstr>Weaknesses</vt:lpstr>
      <vt:lpstr>Conclusion</vt:lpstr>
      <vt:lpstr>Questions?</vt:lpstr>
    </vt:vector>
  </TitlesOfParts>
  <Company>1105 Media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Brent Edwards</cp:lastModifiedBy>
  <cp:revision>133</cp:revision>
  <dcterms:created xsi:type="dcterms:W3CDTF">2012-12-07T00:48:42Z</dcterms:created>
  <dcterms:modified xsi:type="dcterms:W3CDTF">2016-12-05T15:48:00Z</dcterms:modified>
</cp:coreProperties>
</file>